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8" r:id="rId2"/>
    <p:sldId id="256" r:id="rId3"/>
  </p:sldIdLst>
  <p:sldSz cx="15335250" cy="15335250"/>
  <p:notesSz cx="6858000" cy="9144000"/>
  <p:custDataLst>
    <p:tags r:id="rId6"/>
  </p:custDataLst>
  <p:defaultTextStyle>
    <a:defPPr>
      <a:defRPr lang="de-DE"/>
    </a:defPPr>
    <a:lvl1pPr marL="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20" autoAdjust="0"/>
    <p:restoredTop sz="96173" autoAdjust="0"/>
  </p:normalViewPr>
  <p:slideViewPr>
    <p:cSldViewPr>
      <p:cViewPr varScale="1">
        <p:scale>
          <a:sx n="71" d="100"/>
          <a:sy n="71" d="100"/>
        </p:scale>
        <p:origin x="2904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8D0687B7-3011-3D3B-B097-CEC2F4D75971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4" name="Grafik 13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33B7EC4A-AEF2-1473-AE7C-7E708933E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99CFDBB2-2BA5-C596-D741-C6E4A1D9E8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2" y="12547603"/>
            <a:ext cx="1175769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012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8" name="Textplatzhalter 22">
            <a:extLst>
              <a:ext uri="{FF2B5EF4-FFF2-40B4-BE49-F238E27FC236}">
                <a16:creationId xmlns:a16="http://schemas.microsoft.com/office/drawing/2014/main" id="{AC84B210-41BF-C804-2F37-33D0302D2F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485696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FDC99F5-C6EC-85C2-CB54-7A4C15271634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See </a:t>
            </a:r>
            <a:r>
              <a:rPr lang="de-DE" sz="7500" dirty="0" err="1">
                <a:solidFill>
                  <a:schemeClr val="accent3"/>
                </a:solidFill>
              </a:rPr>
              <a:t>you</a:t>
            </a:r>
            <a:r>
              <a:rPr lang="de-DE" sz="7500" dirty="0">
                <a:solidFill>
                  <a:schemeClr val="accent3"/>
                </a:solidFill>
              </a:rPr>
              <a:t> at</a:t>
            </a:r>
            <a:br>
              <a:rPr lang="de-DE" sz="7500" dirty="0">
                <a:solidFill>
                  <a:schemeClr val="accent3"/>
                </a:solidFill>
              </a:rPr>
            </a:br>
            <a:r>
              <a:rPr lang="de-DE" sz="7500" dirty="0">
                <a:solidFill>
                  <a:schemeClr val="accent3"/>
                </a:solidFill>
              </a:rPr>
              <a:t>AI &amp; Data Summit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7FF7477-39EE-98F1-F6FA-1457153F8D62}"/>
              </a:ext>
            </a:extLst>
          </p:cNvPr>
          <p:cNvSpPr txBox="1"/>
          <p:nvPr userDrawn="1"/>
        </p:nvSpPr>
        <p:spPr>
          <a:xfrm>
            <a:off x="721669" y="3239650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B4C0490B-5BAF-672F-2F20-D3F14EBF3F15}"/>
              </a:ext>
            </a:extLst>
          </p:cNvPr>
          <p:cNvSpPr/>
          <p:nvPr userDrawn="1"/>
        </p:nvSpPr>
        <p:spPr>
          <a:xfrm>
            <a:off x="11700073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5F52251-1EB3-7064-21CF-B073A1D3364B}"/>
              </a:ext>
            </a:extLst>
          </p:cNvPr>
          <p:cNvSpPr txBox="1"/>
          <p:nvPr userDrawn="1"/>
        </p:nvSpPr>
        <p:spPr>
          <a:xfrm rot="898812">
            <a:off x="11871181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10" name="Bildplatzhalter 24">
            <a:extLst>
              <a:ext uri="{FF2B5EF4-FFF2-40B4-BE49-F238E27FC236}">
                <a16:creationId xmlns:a16="http://schemas.microsoft.com/office/drawing/2014/main" id="{CCA51CEF-17EE-6782-2485-4D0B417FE6E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5" y="4427266"/>
            <a:ext cx="11669945" cy="748883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682"/>
            </a:lvl1pPr>
          </a:lstStyle>
          <a:p>
            <a:r>
              <a:rPr lang="de-DE" dirty="0"/>
              <a:t>Bild einfügen</a:t>
            </a:r>
          </a:p>
        </p:txBody>
      </p:sp>
    </p:spTree>
    <p:extLst>
      <p:ext uri="{BB962C8B-B14F-4D97-AF65-F5344CB8AC3E}">
        <p14:creationId xmlns:p14="http://schemas.microsoft.com/office/powerpoint/2010/main" val="2924595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6B72AE08-370E-8780-75E8-733291E91DD5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4" name="Grafik 13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575376B-9231-2F59-1F66-F321D044CB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5607003E-C175-811D-274C-21311AA3F2C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2" y="12547603"/>
            <a:ext cx="1175769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012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8" name="Textplatzhalter 22">
            <a:extLst>
              <a:ext uri="{FF2B5EF4-FFF2-40B4-BE49-F238E27FC236}">
                <a16:creationId xmlns:a16="http://schemas.microsoft.com/office/drawing/2014/main" id="{0435BE1B-2814-AE2B-5406-0E23A281DD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485696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C22D51D5-BFC7-1799-9303-C31250B7CF36}"/>
              </a:ext>
            </a:extLst>
          </p:cNvPr>
          <p:cNvSpPr/>
          <p:nvPr userDrawn="1"/>
        </p:nvSpPr>
        <p:spPr>
          <a:xfrm>
            <a:off x="11700073" y="595496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A86AF48-49FF-30D9-5235-FC1D4EEB6673}"/>
              </a:ext>
            </a:extLst>
          </p:cNvPr>
          <p:cNvSpPr txBox="1"/>
          <p:nvPr userDrawn="1"/>
        </p:nvSpPr>
        <p:spPr>
          <a:xfrm rot="898812">
            <a:off x="11871181" y="998724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4" name="Bildplatzhalter 24">
            <a:extLst>
              <a:ext uri="{FF2B5EF4-FFF2-40B4-BE49-F238E27FC236}">
                <a16:creationId xmlns:a16="http://schemas.microsoft.com/office/drawing/2014/main" id="{77E741D1-755F-24D0-EC27-8C2BB640D86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5" y="4427266"/>
            <a:ext cx="11669945" cy="748883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682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EEF6360-FD3B-8D35-EA8D-EDDAFCBC2AD1}"/>
              </a:ext>
            </a:extLst>
          </p:cNvPr>
          <p:cNvSpPr txBox="1"/>
          <p:nvPr userDrawn="1"/>
        </p:nvSpPr>
        <p:spPr>
          <a:xfrm>
            <a:off x="721669" y="826864"/>
            <a:ext cx="12716520" cy="223224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See </a:t>
            </a:r>
            <a:r>
              <a:rPr lang="de-DE" sz="7500" dirty="0" err="1">
                <a:solidFill>
                  <a:schemeClr val="accent3"/>
                </a:solidFill>
              </a:rPr>
              <a:t>you</a:t>
            </a:r>
            <a:r>
              <a:rPr lang="de-DE" sz="7500" dirty="0">
                <a:solidFill>
                  <a:schemeClr val="accent3"/>
                </a:solidFill>
              </a:rPr>
              <a:t> at</a:t>
            </a:r>
            <a:br>
              <a:rPr lang="de-DE" sz="7500" dirty="0">
                <a:solidFill>
                  <a:schemeClr val="accent3"/>
                </a:solidFill>
              </a:rPr>
            </a:br>
            <a:r>
              <a:rPr lang="de-DE" sz="7500" dirty="0">
                <a:solidFill>
                  <a:schemeClr val="accent3"/>
                </a:solidFill>
              </a:rPr>
              <a:t>Quantum Summit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255DC4B5-D492-428E-3F0B-E99B2236B7ED}"/>
              </a:ext>
            </a:extLst>
          </p:cNvPr>
          <p:cNvSpPr txBox="1"/>
          <p:nvPr userDrawn="1"/>
        </p:nvSpPr>
        <p:spPr>
          <a:xfrm>
            <a:off x="721669" y="3239650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33019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-18"/>
            <a:ext cx="15335250" cy="15335251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2" y="12547603"/>
            <a:ext cx="1175769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012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485696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pic>
        <p:nvPicPr>
          <p:cNvPr id="5" name="Grafik 4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4265EF47-81F7-BA35-13E5-EF805BA911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57C380B6-ECB4-7C01-346D-16B3E3E59709}"/>
              </a:ext>
            </a:extLst>
          </p:cNvPr>
          <p:cNvSpPr/>
          <p:nvPr userDrawn="1"/>
        </p:nvSpPr>
        <p:spPr>
          <a:xfrm>
            <a:off x="11700073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9A1C495-AA6D-4913-BB66-FC293EE020D6}"/>
              </a:ext>
            </a:extLst>
          </p:cNvPr>
          <p:cNvSpPr txBox="1"/>
          <p:nvPr userDrawn="1"/>
        </p:nvSpPr>
        <p:spPr>
          <a:xfrm rot="898812">
            <a:off x="11871181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D409FA6-0056-BB48-5F36-98BC0F516F62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  <a:br>
              <a:rPr lang="de-DE" sz="7500" dirty="0">
                <a:solidFill>
                  <a:schemeClr val="accent4"/>
                </a:solidFill>
              </a:rPr>
            </a:br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E615099-1E08-7559-6E0F-C2A021DEF462}"/>
              </a:ext>
            </a:extLst>
          </p:cNvPr>
          <p:cNvSpPr txBox="1"/>
          <p:nvPr userDrawn="1"/>
        </p:nvSpPr>
        <p:spPr>
          <a:xfrm>
            <a:off x="721669" y="3239650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50785207-BDDD-9923-32B2-3609980E95A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5" y="4427266"/>
            <a:ext cx="11669945" cy="748883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682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</p:spTree>
    <p:extLst>
      <p:ext uri="{BB962C8B-B14F-4D97-AF65-F5344CB8AC3E}">
        <p14:creationId xmlns:p14="http://schemas.microsoft.com/office/powerpoint/2010/main" val="1619191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0"/>
            <a:ext cx="15335250" cy="15335233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2" y="12547603"/>
            <a:ext cx="1175769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012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485696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pic>
        <p:nvPicPr>
          <p:cNvPr id="5" name="Grafik 4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4265EF47-81F7-BA35-13E5-EF805BA911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3" name="Ellipse 2">
            <a:extLst>
              <a:ext uri="{FF2B5EF4-FFF2-40B4-BE49-F238E27FC236}">
                <a16:creationId xmlns:a16="http://schemas.microsoft.com/office/drawing/2014/main" id="{B9991222-5E96-D866-6155-8E93CFCD5BD0}"/>
              </a:ext>
            </a:extLst>
          </p:cNvPr>
          <p:cNvSpPr/>
          <p:nvPr userDrawn="1"/>
        </p:nvSpPr>
        <p:spPr>
          <a:xfrm>
            <a:off x="11700073" y="595496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1BD02B3A-D447-EA91-3C6D-F8912A3F76BA}"/>
              </a:ext>
            </a:extLst>
          </p:cNvPr>
          <p:cNvSpPr txBox="1"/>
          <p:nvPr userDrawn="1"/>
        </p:nvSpPr>
        <p:spPr>
          <a:xfrm rot="898812">
            <a:off x="11871181" y="998724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309804F-7E3A-EECA-2CC6-964E8746B0D7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See </a:t>
            </a:r>
            <a:r>
              <a:rPr lang="de-DE" sz="7500" dirty="0" err="1">
                <a:solidFill>
                  <a:schemeClr val="accent4"/>
                </a:solidFill>
              </a:rPr>
              <a:t>you</a:t>
            </a:r>
            <a:r>
              <a:rPr lang="de-DE" sz="7500" dirty="0">
                <a:solidFill>
                  <a:schemeClr val="accent4"/>
                </a:solidFill>
              </a:rPr>
              <a:t> at</a:t>
            </a:r>
            <a:br>
              <a:rPr lang="de-DE" sz="7500" dirty="0">
                <a:solidFill>
                  <a:schemeClr val="accent4"/>
                </a:solidFill>
              </a:rPr>
            </a:br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C66525D-1492-D95D-F97B-F6C6A7A3E05E}"/>
              </a:ext>
            </a:extLst>
          </p:cNvPr>
          <p:cNvSpPr txBox="1"/>
          <p:nvPr userDrawn="1"/>
        </p:nvSpPr>
        <p:spPr>
          <a:xfrm>
            <a:off x="721669" y="3239650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7F026B34-70B6-6822-11E2-288CF258943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5" y="4427266"/>
            <a:ext cx="11669945" cy="748883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682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Bild einfügen</a:t>
            </a:r>
          </a:p>
        </p:txBody>
      </p:sp>
    </p:spTree>
    <p:extLst>
      <p:ext uri="{BB962C8B-B14F-4D97-AF65-F5344CB8AC3E}">
        <p14:creationId xmlns:p14="http://schemas.microsoft.com/office/powerpoint/2010/main" val="706818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57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03" r:id="rId2"/>
    <p:sldLayoutId id="2147483745" r:id="rId3"/>
    <p:sldLayoutId id="2147483746" r:id="rId4"/>
  </p:sldLayoutIdLst>
  <p:hf hdr="0" ftr="0" dt="0"/>
  <p:txStyles>
    <p:titleStyle>
      <a:lvl1pPr algn="l" defTabSz="1150345" rtl="0" eaLnBrk="1" latinLnBrk="0" hangingPunct="1">
        <a:lnSpc>
          <a:spcPts val="5033"/>
        </a:lnSpc>
        <a:spcBef>
          <a:spcPct val="0"/>
        </a:spcBef>
        <a:buNone/>
        <a:defRPr sz="4276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67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"/>
        <a:defRPr sz="2013" kern="1200">
          <a:solidFill>
            <a:schemeClr val="tx1"/>
          </a:solidFill>
          <a:latin typeface="+mn-lt"/>
          <a:ea typeface="+mn-ea"/>
          <a:cs typeface="+mn-cs"/>
        </a:defRPr>
      </a:lvl1pPr>
      <a:lvl2pPr marL="679338" indent="-337513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2pPr>
      <a:lvl3pPr marL="1019010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3pPr>
      <a:lvl4pPr marL="1358675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indent="0" algn="l" defTabSz="1150345" rtl="0" eaLnBrk="1" latinLnBrk="0" hangingPunct="1">
        <a:lnSpc>
          <a:spcPts val="4276"/>
        </a:lnSpc>
        <a:spcBef>
          <a:spcPts val="632"/>
        </a:spcBef>
        <a:buFontTx/>
        <a:buNone/>
        <a:defRPr sz="3021" kern="1200">
          <a:solidFill>
            <a:schemeClr val="tx1"/>
          </a:solidFill>
          <a:latin typeface="+mn-lt"/>
          <a:ea typeface="+mn-ea"/>
          <a:cs typeface="+mn-cs"/>
        </a:defRPr>
      </a:lvl5pPr>
      <a:lvl6pPr marL="3163452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738624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313799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888967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1pPr>
      <a:lvl2pPr marL="575173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2pPr>
      <a:lvl3pPr marL="1150345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3pPr>
      <a:lvl4pPr marL="172551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5pPr>
      <a:lvl6pPr marL="2875862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451036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02620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601381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9192" userDrawn="1">
          <p15:clr>
            <a:srgbClr val="F26B43"/>
          </p15:clr>
        </p15:guide>
        <p15:guide id="6" orient="horz" pos="1432" userDrawn="1">
          <p15:clr>
            <a:srgbClr val="F26B43"/>
          </p15:clr>
        </p15:guide>
        <p15:guide id="7" orient="horz" pos="2598" userDrawn="1">
          <p15:clr>
            <a:srgbClr val="F26B43"/>
          </p15:clr>
        </p15:guide>
        <p15:guide id="9" orient="horz" pos="3712" userDrawn="1">
          <p15:clr>
            <a:srgbClr val="F26B43"/>
          </p15:clr>
        </p15:guide>
        <p15:guide id="10" orient="horz" pos="8786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2952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1C1A763-6746-0F26-CF14-F15C141B4F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CD7FF43F-B39A-1B01-9D8C-17921EDAF7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CFEB13F8-4819-DF96-767A-73DFE2EFD32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020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21A09C4-9C5F-F7A3-6335-2C5C864572C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1C95E28-1B59-C253-D1DB-B17A56691A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2BE482CA-B2FD-4D2C-89DA-C77AB9DC392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20771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1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Benutzerdefiniert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TheSansOffice</vt:lpstr>
      <vt:lpstr>Wingdings 2</vt:lpstr>
      <vt:lpstr>1 Speakercard-Vorlage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Speakercards 1.Person</dc:title>
  <dc:creator>Anna Stolz</dc:creator>
  <cp:lastModifiedBy>Alla Fushtei</cp:lastModifiedBy>
  <cp:revision>36</cp:revision>
  <dcterms:created xsi:type="dcterms:W3CDTF">2024-01-16T14:28:59Z</dcterms:created>
  <dcterms:modified xsi:type="dcterms:W3CDTF">2024-06-14T13:25:37Z</dcterms:modified>
</cp:coreProperties>
</file>