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44" r:id="rId1"/>
    <p:sldMasterId id="2147483706" r:id="rId2"/>
    <p:sldMasterId id="2147483750" r:id="rId3"/>
    <p:sldMasterId id="2147483755" r:id="rId4"/>
  </p:sldMasterIdLst>
  <p:notesMasterIdLst>
    <p:notesMasterId r:id="rId11"/>
  </p:notesMasterIdLst>
  <p:handoutMasterIdLst>
    <p:handoutMasterId r:id="rId12"/>
  </p:handoutMasterIdLst>
  <p:sldIdLst>
    <p:sldId id="273" r:id="rId5"/>
    <p:sldId id="276" r:id="rId6"/>
    <p:sldId id="259" r:id="rId7"/>
    <p:sldId id="257" r:id="rId8"/>
    <p:sldId id="277" r:id="rId9"/>
    <p:sldId id="263" r:id="rId10"/>
  </p:sldIdLst>
  <p:sldSz cx="15335250" cy="15335250"/>
  <p:notesSz cx="6858000" cy="9144000"/>
  <p:custDataLst>
    <p:tags r:id="rId13"/>
  </p:custDataLst>
  <p:defaultTextStyle>
    <a:defPPr>
      <a:defRPr lang="de-DE"/>
    </a:defPPr>
    <a:lvl1pPr marL="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28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262D"/>
    <a:srgbClr val="8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20" autoAdjust="0"/>
    <p:restoredTop sz="95675" autoAdjust="0"/>
  </p:normalViewPr>
  <p:slideViewPr>
    <p:cSldViewPr>
      <p:cViewPr varScale="1">
        <p:scale>
          <a:sx n="74" d="100"/>
          <a:sy n="74" d="100"/>
        </p:scale>
        <p:origin x="2748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234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3161F69-FB2A-4157-827D-1CE0B82053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4E5030F-AD79-4250-9CC5-10F797B2E2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5010" y="0"/>
            <a:ext cx="2971800" cy="45931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27D65-0373-4F2D-A0A0-76BF28C5747F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AFCB2F-8D20-4FD5-9AA6-3354563D2F0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06A649F-594E-45C7-BDCC-7823FB1C99B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5010" y="8684687"/>
            <a:ext cx="2971800" cy="459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1BC9F-9B1F-4F73-B3BF-D8AABF82968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82741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96241-37B2-4298-A0A9-09E91031D947}" type="datetimeFigureOut">
              <a:rPr lang="de-DE" smtClean="0"/>
              <a:t>14.06.2024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56663C-F3E4-4CA8-9F0C-20B76B8CF5C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699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1pPr>
    <a:lvl2pPr marL="735667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2pPr>
    <a:lvl3pPr marL="1471324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3pPr>
    <a:lvl4pPr marL="220698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4pPr>
    <a:lvl5pPr marL="2942650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5pPr>
    <a:lvl6pPr marL="3678312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6pPr>
    <a:lvl7pPr marL="441397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7pPr>
    <a:lvl8pPr marL="5149638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8pPr>
    <a:lvl9pPr marL="5885305" algn="l" defTabSz="1471324" rtl="0" eaLnBrk="1" latinLnBrk="0" hangingPunct="1">
      <a:defRPr sz="19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platzhalter 18">
            <a:extLst>
              <a:ext uri="{FF2B5EF4-FFF2-40B4-BE49-F238E27FC236}">
                <a16:creationId xmlns:a16="http://schemas.microsoft.com/office/drawing/2014/main" id="{D2F83ED5-7E94-C95B-E8F3-75D8BE367A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00B9248B-3765-98B8-9414-B36447F29F9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0C3E972-6407-47D2-8B3A-9BEE2F7638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E7DF962-F3EC-0FBC-C33E-BE88805236BD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6C2CE3F-B684-6550-2FB7-09897CF0996B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9B91E5F-E598-3615-6195-E3A3DE7D897D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F7624376-D623-4A8B-75F4-1DA11E0AD910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105879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F9071A40-A068-8512-2348-A9AB9D3FD016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6" name="Bildplatzhalter 24">
            <a:extLst>
              <a:ext uri="{FF2B5EF4-FFF2-40B4-BE49-F238E27FC236}">
                <a16:creationId xmlns:a16="http://schemas.microsoft.com/office/drawing/2014/main" id="{03EFC6B0-9FB1-27E8-05D8-A668E01ED7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9" name="Textplatzhalter 20">
            <a:extLst>
              <a:ext uri="{FF2B5EF4-FFF2-40B4-BE49-F238E27FC236}">
                <a16:creationId xmlns:a16="http://schemas.microsoft.com/office/drawing/2014/main" id="{FDF9034B-2560-12DE-1C8F-28CD8789BB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462F1A71-4710-93D5-9CB0-E1989CFCD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840FD2F-FC60-734F-30BB-ECDFDA1175F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BF64BBA-FAF8-A488-F82C-D1C469EC0A5F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BEC05FB9-B35F-99FD-FD21-A095797028D0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F59EBB9-9861-F5CE-5D67-2DE21A34AF8A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53350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: Form 2">
            <a:extLst>
              <a:ext uri="{FF2B5EF4-FFF2-40B4-BE49-F238E27FC236}">
                <a16:creationId xmlns:a16="http://schemas.microsoft.com/office/drawing/2014/main" id="{F9071A40-A068-8512-2348-A9AB9D3FD016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6" name="Bildplatzhalter 24">
            <a:extLst>
              <a:ext uri="{FF2B5EF4-FFF2-40B4-BE49-F238E27FC236}">
                <a16:creationId xmlns:a16="http://schemas.microsoft.com/office/drawing/2014/main" id="{03EFC6B0-9FB1-27E8-05D8-A668E01ED70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9" name="Textplatzhalter 20">
            <a:extLst>
              <a:ext uri="{FF2B5EF4-FFF2-40B4-BE49-F238E27FC236}">
                <a16:creationId xmlns:a16="http://schemas.microsoft.com/office/drawing/2014/main" id="{FDF9034B-2560-12DE-1C8F-28CD8789BB0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462F1A71-4710-93D5-9CB0-E1989CFCD43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130302B-6A89-B394-3E1D-53EF84DCAD7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DD15441-7F7C-7586-2EBD-97EE7B8DC5D9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CF95762A-9DFB-5321-ECAC-87ED9DEFA18B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F8BAF48-580B-ACDC-5295-9F68DCC28FC1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186207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E45D3162-B725-CB15-A4EF-35828C8758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C7F89F97-A041-8EE9-AF3E-DF74538A20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CD122223-3379-5476-D016-2A9B3AADA14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B3C1A226-5B59-5443-C33A-3CEA8D7FEFB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288D50BA-5D03-6410-6094-DB88B929EEA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889FCA89-6E4F-497C-CB8E-B42B36F1566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E775BE1F-88DD-E2EA-38E8-6BCC5981F98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302C1B3-455D-A2A8-49FE-BACF2F388688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6F3E801-E59D-B526-01A1-5196B559916F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90F182E-81B4-B367-779C-185AE5ED9CFD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0104D3CB-CB82-EC72-3DED-141B78C57C28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8585741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2DA489AF-D55E-4CC9-A68C-67BE2CD91AA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9A9E273F-A7FE-FB8C-0E5A-BDABC221BC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A6E36BEE-BA21-971F-2F99-7F8ED09C1F4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F0147CCB-A43D-DC0D-5F28-02E07BFF3C6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6731521"/>
            <a:ext cx="6009850" cy="547260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6855EF65-CF1A-57B3-0562-E24558D2B13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CAF9B749-7BF0-26BE-F56F-0C58865C02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D1301098-0DB2-4442-06FE-581CD16B126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0FEDEE0-E722-E5EB-FD41-23AEE86D1B2D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D2DFA22-B0CA-010A-FA55-F68189B102C1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7C92D45F-0DAF-7214-95D7-0E5433847996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6370C5E-2E81-51E3-0B84-15C4F3E03695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5590740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2700CF61-0339-A769-38B1-755A668829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B49F930D-1507-67D0-6633-2A4A205464A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DA4DB93-6E49-1565-3FEB-82751630D12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7091561"/>
            <a:ext cx="6009850" cy="511256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Bildplatzhalter 24">
            <a:extLst>
              <a:ext uri="{FF2B5EF4-FFF2-40B4-BE49-F238E27FC236}">
                <a16:creationId xmlns:a16="http://schemas.microsoft.com/office/drawing/2014/main" id="{ECBE4A8C-51DF-B782-E359-ACDC7CD488F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7091561"/>
            <a:ext cx="6009850" cy="511256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5" name="Textplatzhalter 18">
            <a:extLst>
              <a:ext uri="{FF2B5EF4-FFF2-40B4-BE49-F238E27FC236}">
                <a16:creationId xmlns:a16="http://schemas.microsoft.com/office/drawing/2014/main" id="{5C2045FC-D8BD-4826-3479-8640198FAD4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217759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6" name="Textplatzhalter 20">
            <a:extLst>
              <a:ext uri="{FF2B5EF4-FFF2-40B4-BE49-F238E27FC236}">
                <a16:creationId xmlns:a16="http://schemas.microsoft.com/office/drawing/2014/main" id="{EA8D8F49-C475-6383-DBD4-1F13ABE35F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18415" y="12515388"/>
            <a:ext cx="57218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7" name="Textplatzhalter 22">
            <a:extLst>
              <a:ext uri="{FF2B5EF4-FFF2-40B4-BE49-F238E27FC236}">
                <a16:creationId xmlns:a16="http://schemas.microsoft.com/office/drawing/2014/main" id="{A01CA396-3EE8-87D0-1235-E15D91C0456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418415" y="13283673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3AA436C6-551B-E5A5-6B23-D9E68CFDC158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1D23689-0534-1C9B-F4B5-1B9F52C637F3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BF54159A-D229-47E8-526A-A6BDC0B0C3F2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09BC47D-174E-DD97-D8E1-9E52D78A4DC4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875882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58084A3E-F0E8-DD41-0FA2-CFF88EC358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BF433924-CEFA-BD9F-4D4B-54A393DBB6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80F2329-B057-91D3-960C-A3812103474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20">
            <a:extLst>
              <a:ext uri="{FF2B5EF4-FFF2-40B4-BE49-F238E27FC236}">
                <a16:creationId xmlns:a16="http://schemas.microsoft.com/office/drawing/2014/main" id="{E2C2B215-A05F-02C2-A10C-6C5F5BCF36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523CDE9-4CC0-55B1-A5CD-D002EFC4D6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C07EE85F-0D40-DA1B-38F2-D97BCEA3CA7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A628275-93CB-27C0-0ECA-2363D270513F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C8376314-DB86-3C4D-5F1D-B113326316A4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701C1AF6-305D-D44B-8FA2-430DADD2581D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00B563A-935C-A39E-E613-430E1A6D81C4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904725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8" name="Textplatzhalter 20">
            <a:extLst>
              <a:ext uri="{FF2B5EF4-FFF2-40B4-BE49-F238E27FC236}">
                <a16:creationId xmlns:a16="http://schemas.microsoft.com/office/drawing/2014/main" id="{58084A3E-F0E8-DD41-0FA2-CFF88EC358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2" name="Textplatzhalter 22">
            <a:extLst>
              <a:ext uri="{FF2B5EF4-FFF2-40B4-BE49-F238E27FC236}">
                <a16:creationId xmlns:a16="http://schemas.microsoft.com/office/drawing/2014/main" id="{BF433924-CEFA-BD9F-4D4B-54A393DBB6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D80F2329-B057-91D3-960C-A38121034746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20">
            <a:extLst>
              <a:ext uri="{FF2B5EF4-FFF2-40B4-BE49-F238E27FC236}">
                <a16:creationId xmlns:a16="http://schemas.microsoft.com/office/drawing/2014/main" id="{E2C2B215-A05F-02C2-A10C-6C5F5BCF36A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523CDE9-4CC0-55B1-A5CD-D002EFC4D6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C07EE85F-0D40-DA1B-38F2-D97BCEA3CA7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013B79C-891A-0608-99F7-B4FAA6561856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1A9C338D-21EC-D7AD-62C1-93BBCCE61F9E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B2E7098E-D0FA-2503-545B-CFA2A1D73428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D3B77BC-03D9-A2D4-3968-F9A96D450D8A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6708783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01F8708C-F03D-D8E0-ECEF-6FAF35E68D3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C7F1AD0D-3037-B3DE-16EE-1DE26EA93F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C8BD8BC2-B1C0-2032-FEB7-748895D6849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7A0083AF-C103-0F11-123A-DDAAB88733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204F1CD9-D37B-9B03-82B3-9345AF787A8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4C13C451-4A28-53E7-4DC4-26749249BE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5823097B-EEE9-095A-BE18-2F8B05FC7F3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A42BD35B-18B9-1F24-3782-6D62600FF47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F48F940-4B3F-BCC9-B468-030FDF60029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EB386434-3A28-F420-BED6-6FF78D201FA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9821A58-0E5D-6B1D-5157-547CEAB7A45F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B7770D9-139E-03D1-2A2A-A29E3656A3C6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ACF38EB-4C1C-6565-A445-8218D83C9DFB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C7160D9-6681-32CF-9911-128BEFE4BFF0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8922185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EE8D2C17-46AE-2F5B-F4B1-51BD95684C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F5287BA5-AA89-190C-1549-4DEF48C356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27713212-07EA-68E7-EA39-BD1AEAA636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A12905C2-530D-AB7F-D33D-F5D395D1DB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30E72A1-B095-237C-7A31-C3EDB32F5E1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8C4F3361-187F-CE51-4082-6AEA63FC6C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3A17E9FB-873B-3104-37AE-A12742B06C75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DA6E3DDD-687D-88AF-DE6B-20E832EC65D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6427E38-76E5-C9B4-E9B1-CE3DD382050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143EED8B-E431-24F5-0CAA-DE618DBD561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6713829"/>
            <a:ext cx="3993627" cy="4608512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414D254-57C7-FAB5-EAF3-D37FEACA8825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CB3E1D8-4388-DC2A-24DC-DA58328E89DE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E59C249-F5B3-5C29-83CF-E611D629ABDD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3411015-F3C1-97F0-9A87-1448AEA5E627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9036095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C73E87D1-4D10-634F-FCDE-63337D72741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1651292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17C2FCDE-6BD2-3566-7441-C139A40F045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2348145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0AADF3C6-837E-033A-1687-162FC2A8BB1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18">
            <a:extLst>
              <a:ext uri="{FF2B5EF4-FFF2-40B4-BE49-F238E27FC236}">
                <a16:creationId xmlns:a16="http://schemas.microsoft.com/office/drawing/2014/main" id="{CA51D6B8-1298-F313-079E-0B69D4AB2E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26016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6A8B56DB-D372-BDD9-782C-535000BB8C3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83114" y="11633600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0" name="Textplatzhalter 22">
            <a:extLst>
              <a:ext uri="{FF2B5EF4-FFF2-40B4-BE49-F238E27FC236}">
                <a16:creationId xmlns:a16="http://schemas.microsoft.com/office/drawing/2014/main" id="{D208EE4F-8966-0400-242F-94BFD514E89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83114" y="12330453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1" name="Bildplatzhalter 24">
            <a:extLst>
              <a:ext uri="{FF2B5EF4-FFF2-40B4-BE49-F238E27FC236}">
                <a16:creationId xmlns:a16="http://schemas.microsoft.com/office/drawing/2014/main" id="{47992B48-3805-D877-B3CB-2D3F45F4E53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83114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90FA217C-52CD-F1E8-2E7A-99197CF4908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444559" y="11652448"/>
            <a:ext cx="399362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835AF50C-CFFF-CFAB-103A-C280D55C94C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444559" y="12349301"/>
            <a:ext cx="399362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4" name="Bildplatzhalter 24">
            <a:extLst>
              <a:ext uri="{FF2B5EF4-FFF2-40B4-BE49-F238E27FC236}">
                <a16:creationId xmlns:a16="http://schemas.microsoft.com/office/drawing/2014/main" id="{0A940FDC-523A-FDDF-1389-8133C3BBC4AD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444559" y="7480841"/>
            <a:ext cx="3993627" cy="3841499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1E8F693B-FA53-4818-400D-1F207D769FC2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104900F3-09CC-74B5-7963-908B47855C1B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0A632D84-57D2-AB34-99CD-3E2EF6F42919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8576135-3389-796E-F9CF-67F6BD0EBD0B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34473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platzhalter 18">
            <a:extLst>
              <a:ext uri="{FF2B5EF4-FFF2-40B4-BE49-F238E27FC236}">
                <a16:creationId xmlns:a16="http://schemas.microsoft.com/office/drawing/2014/main" id="{D2F83ED5-7E94-C95B-E8F3-75D8BE367A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C6411B55-727C-F56E-26D0-C2603AB84C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Textplatzhalter 22">
            <a:extLst>
              <a:ext uri="{FF2B5EF4-FFF2-40B4-BE49-F238E27FC236}">
                <a16:creationId xmlns:a16="http://schemas.microsoft.com/office/drawing/2014/main" id="{A7551C75-B1A9-F0EC-3FCA-58DD1DEDD36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C33B94C-2137-934F-A344-089E491941B8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0E1F6CC-350E-D157-C2E7-6E5C65C0639B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4DD1B9B-FA89-3E3D-6611-E4B483B58254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E536811-E5C3-FFC5-907F-264C1B596C30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18438537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 Person Speakercard | Hellgrün">
    <p:bg>
      <p:bgPr>
        <a:solidFill>
          <a:srgbClr val="FFF0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7" name="Textplatzhalter 20">
            <a:extLst>
              <a:ext uri="{FF2B5EF4-FFF2-40B4-BE49-F238E27FC236}">
                <a16:creationId xmlns:a16="http://schemas.microsoft.com/office/drawing/2014/main" id="{DB067E32-165E-3DA4-3671-77F19ABA2E8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40F669CE-D9E7-B1DA-D5A4-F183A93A37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6DDA7C42-711D-808D-2EF0-5F5EF676B7F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63E31AE-8FC7-BC0E-02AA-7D176BA380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0FB43677-3E49-56F0-EB7B-CC21A21729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010B47F2-9DD0-2485-5B08-472BAB92C48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BD82C430-FC98-E432-9A54-33535D9AA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22">
            <a:extLst>
              <a:ext uri="{FF2B5EF4-FFF2-40B4-BE49-F238E27FC236}">
                <a16:creationId xmlns:a16="http://schemas.microsoft.com/office/drawing/2014/main" id="{8136BC27-368E-47EF-7E2A-E0FC9DE4913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3C6AB7AB-1CF2-94B0-D330-77C7F9291B1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68CADA5-2E6B-52E9-034B-AF7982F07EF7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AI &amp; Data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02134EA-ED50-1564-1782-B9DDCE27CF16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134211DC-AC62-372C-E63E-A5C32357FA74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38B5F85-0FF1-B1A5-AA58-E8F799F5AEF8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16498136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 Person Speakercard | Hellgrün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728C561-D4E3-EA6D-70F0-806770B8F4DB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1" name="Grafik 10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95E8821-71C7-2F0C-39A1-DA50F469F5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platzhalter 18">
            <a:extLst>
              <a:ext uri="{FF2B5EF4-FFF2-40B4-BE49-F238E27FC236}">
                <a16:creationId xmlns:a16="http://schemas.microsoft.com/office/drawing/2014/main" id="{ED779ADA-9D47-D38D-16D2-8F82F703F8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tx2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7" name="Textplatzhalter 20">
            <a:extLst>
              <a:ext uri="{FF2B5EF4-FFF2-40B4-BE49-F238E27FC236}">
                <a16:creationId xmlns:a16="http://schemas.microsoft.com/office/drawing/2014/main" id="{DB067E32-165E-3DA4-3671-77F19ABA2E8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9" name="Textplatzhalter 22">
            <a:extLst>
              <a:ext uri="{FF2B5EF4-FFF2-40B4-BE49-F238E27FC236}">
                <a16:creationId xmlns:a16="http://schemas.microsoft.com/office/drawing/2014/main" id="{40F669CE-D9E7-B1DA-D5A4-F183A93A376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6DDA7C42-711D-808D-2EF0-5F5EF676B7F4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8" name="Textplatzhalter 20">
            <a:extLst>
              <a:ext uri="{FF2B5EF4-FFF2-40B4-BE49-F238E27FC236}">
                <a16:creationId xmlns:a16="http://schemas.microsoft.com/office/drawing/2014/main" id="{963E31AE-8FC7-BC0E-02AA-7D176BA380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9" name="Textplatzhalter 22">
            <a:extLst>
              <a:ext uri="{FF2B5EF4-FFF2-40B4-BE49-F238E27FC236}">
                <a16:creationId xmlns:a16="http://schemas.microsoft.com/office/drawing/2014/main" id="{0FB43677-3E49-56F0-EB7B-CC21A21729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0" name="Bildplatzhalter 24">
            <a:extLst>
              <a:ext uri="{FF2B5EF4-FFF2-40B4-BE49-F238E27FC236}">
                <a16:creationId xmlns:a16="http://schemas.microsoft.com/office/drawing/2014/main" id="{010B47F2-9DD0-2485-5B08-472BAB92C48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2" name="Textplatzhalter 20">
            <a:extLst>
              <a:ext uri="{FF2B5EF4-FFF2-40B4-BE49-F238E27FC236}">
                <a16:creationId xmlns:a16="http://schemas.microsoft.com/office/drawing/2014/main" id="{BD82C430-FC98-E432-9A54-33535D9AA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4" name="Textplatzhalter 22">
            <a:extLst>
              <a:ext uri="{FF2B5EF4-FFF2-40B4-BE49-F238E27FC236}">
                <a16:creationId xmlns:a16="http://schemas.microsoft.com/office/drawing/2014/main" id="{8136BC27-368E-47EF-7E2A-E0FC9DE4913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6" name="Bildplatzhalter 24">
            <a:extLst>
              <a:ext uri="{FF2B5EF4-FFF2-40B4-BE49-F238E27FC236}">
                <a16:creationId xmlns:a16="http://schemas.microsoft.com/office/drawing/2014/main" id="{3C6AB7AB-1CF2-94B0-D330-77C7F9291B1A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B317CD1-CFBF-C288-3B71-D747ACA8CCFA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86E86E2-93F8-FB69-2DC8-DA370557B3C5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A3C24E8-F702-4127-65A9-8632F5359401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124E378-5D62-24CA-0700-FFB0C0AC757E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94869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8E7B7D9B-8B87-668A-B1AD-1EE9388B443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A04747AB-661C-F84F-A39F-78B9DD80E6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3B203901-EE2E-F2F4-F117-3D54B54CCB0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229A692E-B3DB-8C0F-F2DE-356832F3C49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AE50C82F-8F11-A7F4-3CE0-DEC3D0F694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780AE4E9-294B-6FC8-260B-10FA9AE5FA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DE9EE0AE-B4FF-2CDE-0048-FBB70028180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63740601-0260-B318-D4BC-FC8DA17C86C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26C607DD-B5B5-6CD3-B7B7-B47F7A56E5E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950779B8-F2D0-D6FF-5EA3-C13482228203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70A798D1-F517-13CC-3019-2D4CD669605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32954B44-B472-A6AC-8D3F-F82837B199D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041B52F8-27C4-0924-DCC9-E0E982806A82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D9D1CD-01BB-526A-E3BA-0106AA3CC24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6E3DF8A2-8622-A599-BF66-155E7F2034F3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D7DF3D24-2520-974F-654E-5444D7EF1612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7A776C17-A4D4-1BAF-78DF-4819462EF147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213353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1DA2B4FB-0AB6-524A-148B-0D1F60CAA3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8680E329-7AE0-85C6-6B56-3E64F4652C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92A6A8A2-C400-B13C-CF44-D5C2D33006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50705459-03CE-FF07-1EB3-D680E7587A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3469751"/>
            <a:ext cx="12716517" cy="295051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8FE021A2-A863-B87B-FE2C-86699F6BEC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0B2721E5-4CF7-A356-1215-089B237B13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0EB959A9-02AA-0BDF-EECC-38B009A610A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BCA0797A-FC23-0B94-2731-F1F2FE69C6C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D8CE649D-61D3-4451-3467-23DF82DC22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0EC7C5B8-6844-CD28-1453-A762D3E21E9C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B85D4DCD-9B4A-6D36-4BE6-B8FCBA588EF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180547B1-6EFD-6111-2DD3-52D78B7F1CB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63BC7526-B0EA-84F7-FFAE-248027A8A1B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6713829"/>
            <a:ext cx="2985516" cy="578908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A83499A0-D700-2BCB-D684-0E80D20E8A28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EEDE5F96-035C-3E1F-8182-D7AD8BCED1AC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83C176D-C7A1-03E0-569F-EE9AC47C8997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7EE4E8A-8308-49DA-2DE1-ECB4A092EF60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9857761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7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198C9315-B652-92A6-BBE5-15E2006189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DDE6A299-D52B-79DB-8E16-9BBEABC5A2D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Bildplatzhalter 24">
            <a:extLst>
              <a:ext uri="{FF2B5EF4-FFF2-40B4-BE49-F238E27FC236}">
                <a16:creationId xmlns:a16="http://schemas.microsoft.com/office/drawing/2014/main" id="{2E5415F4-5E8A-4AB3-2F56-FD3E729FD4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6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4" name="Textplatzhalter 18">
            <a:extLst>
              <a:ext uri="{FF2B5EF4-FFF2-40B4-BE49-F238E27FC236}">
                <a16:creationId xmlns:a16="http://schemas.microsoft.com/office/drawing/2014/main" id="{8B08EEE9-FE2F-4E87-45CB-B3A56FE19F4F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21669" y="4567929"/>
            <a:ext cx="12716517" cy="3099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60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5" name="Textplatzhalter 20">
            <a:extLst>
              <a:ext uri="{FF2B5EF4-FFF2-40B4-BE49-F238E27FC236}">
                <a16:creationId xmlns:a16="http://schemas.microsoft.com/office/drawing/2014/main" id="{5D2399B7-1498-8EE8-9E8C-B4F6F9A7B70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96202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688ABE3A-5758-693B-BD03-AEBFBCFEF0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96202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7" name="Bildplatzhalter 24">
            <a:extLst>
              <a:ext uri="{FF2B5EF4-FFF2-40B4-BE49-F238E27FC236}">
                <a16:creationId xmlns:a16="http://schemas.microsoft.com/office/drawing/2014/main" id="{96293F39-2C19-E255-9A12-F84DBFD8F442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6202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5" name="Textplatzhalter 20">
            <a:extLst>
              <a:ext uri="{FF2B5EF4-FFF2-40B4-BE49-F238E27FC236}">
                <a16:creationId xmlns:a16="http://schemas.microsoft.com/office/drawing/2014/main" id="{1A9EF4A7-D828-0568-EFD4-95F67F92CD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02389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6" name="Textplatzhalter 22">
            <a:extLst>
              <a:ext uri="{FF2B5EF4-FFF2-40B4-BE49-F238E27FC236}">
                <a16:creationId xmlns:a16="http://schemas.microsoft.com/office/drawing/2014/main" id="{2AA96602-B434-7972-1C70-349A80EB470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02389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7" name="Bildplatzhalter 24">
            <a:extLst>
              <a:ext uri="{FF2B5EF4-FFF2-40B4-BE49-F238E27FC236}">
                <a16:creationId xmlns:a16="http://schemas.microsoft.com/office/drawing/2014/main" id="{73EC644E-90E7-173D-FA7D-133FCF091F5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202389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8" name="Textplatzhalter 20">
            <a:extLst>
              <a:ext uri="{FF2B5EF4-FFF2-40B4-BE49-F238E27FC236}">
                <a16:creationId xmlns:a16="http://schemas.microsoft.com/office/drawing/2014/main" id="{A607DD32-A6D5-0388-F6CD-890F5A29539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42748" y="12658828"/>
            <a:ext cx="2985517" cy="55283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6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9" name="Textplatzhalter 22">
            <a:extLst>
              <a:ext uri="{FF2B5EF4-FFF2-40B4-BE49-F238E27FC236}">
                <a16:creationId xmlns:a16="http://schemas.microsoft.com/office/drawing/2014/main" id="{3C4C4BD4-58C6-9DA0-3929-508F5E9377D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2748" y="13355681"/>
            <a:ext cx="2985517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28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30" name="Bildplatzhalter 24">
            <a:extLst>
              <a:ext uri="{FF2B5EF4-FFF2-40B4-BE49-F238E27FC236}">
                <a16:creationId xmlns:a16="http://schemas.microsoft.com/office/drawing/2014/main" id="{47B1E27F-69E7-94E9-CA92-E69BA5C07325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0442748" y="8029832"/>
            <a:ext cx="2985516" cy="4473077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194ACFD-0680-B697-40BE-DB1DF9B56773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3BD5413-2982-E1F9-17F8-6FF01D052C62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3206C1A0-BDCB-F176-4F16-E7789B00F88F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E445C4D-B647-B31A-C0B2-C0C5D667AF80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4093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C6E9208-79B3-9772-A81F-7277B402CC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2923" b="12923"/>
          <a:stretch/>
        </p:blipFill>
        <p:spPr>
          <a:xfrm rot="5400000"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50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5" name="Textplatzhalter 20">
            <a:extLst>
              <a:ext uri="{FF2B5EF4-FFF2-40B4-BE49-F238E27FC236}">
                <a16:creationId xmlns:a16="http://schemas.microsoft.com/office/drawing/2014/main" id="{0EFCE328-B9FE-427E-3CA6-D124B3BCD1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C6625BC9-71A3-C5DA-3013-8392B17B0F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21540C9-9BB7-4F99-05CA-F9FF1426F30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5E05F6F9-C83D-2210-33D6-CA8DE02C10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A637F2-D9E3-3616-577D-0122BF2DC26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AI &amp; Data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740D016-C9E7-2E02-1A65-64A37DF1DAF1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59424D94-A788-6A44-58CC-DA97C2458B72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0052AD5-C873-D0B0-A39B-6F0294F80B09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14108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5B6FAC6A-CAF3-6EAF-1C60-7D8A3A6E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-17"/>
            <a:ext cx="15335246" cy="15335250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876C4184-1521-0F30-4331-93CAFCCFC3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7A4E34C1-7591-1FE4-BF7E-45F232CBC1B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5C04FBAD-5454-26AF-1851-07F6EF34E1C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3397743"/>
            <a:ext cx="12716517" cy="362181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EDA3F889-BF2F-BF51-100F-1A10B21A91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6A045EA-6310-B265-6FAF-53103879EFBD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98B74A5-0174-16BB-064D-DB27EB7E9A29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0C78367-470E-C14A-788A-E29A9FECE7B7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CD1C4F8-3589-055A-1B26-65A34BC7D775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Live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</a:br>
            <a:r>
              <a:rPr lang="de-DE" sz="3000" dirty="0">
                <a:solidFill>
                  <a:schemeClr val="bg1"/>
                </a:solidFill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2001673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1 Person Speakercard | Hellgrü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109A4012-000E-E55D-1DC3-804706FFA8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84D4C7A1-19B0-0829-408F-F73C42881AAF}"/>
              </a:ext>
            </a:extLst>
          </p:cNvPr>
          <p:cNvSpPr/>
          <p:nvPr userDrawn="1"/>
        </p:nvSpPr>
        <p:spPr>
          <a:xfrm>
            <a:off x="0" y="0"/>
            <a:ext cx="15335246" cy="15335233"/>
          </a:xfrm>
          <a:prstGeom prst="rect">
            <a:avLst/>
          </a:prstGeom>
          <a:gradFill>
            <a:gsLst>
              <a:gs pos="100000">
                <a:schemeClr val="tx2">
                  <a:alpha val="6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pic>
        <p:nvPicPr>
          <p:cNvPr id="6" name="Grafik 5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97A814E4-5CAA-4475-A267-6A24E5010AD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9467808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337596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77125"/>
                  <a:pt x="2979676" y="3337596"/>
                </a:cubicBezTo>
                <a:cubicBezTo>
                  <a:pt x="1902960" y="3482623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>
              <a:solidFill>
                <a:schemeClr val="accent3"/>
              </a:solidFill>
            </a:endParaRPr>
          </a:p>
        </p:txBody>
      </p:sp>
      <p:sp>
        <p:nvSpPr>
          <p:cNvPr id="4" name="Textplatzhalter 20">
            <a:extLst>
              <a:ext uri="{FF2B5EF4-FFF2-40B4-BE49-F238E27FC236}">
                <a16:creationId xmlns:a16="http://schemas.microsoft.com/office/drawing/2014/main" id="{5C87CFA6-EEAA-38B6-96D0-05C049B2DC0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69" y="10835977"/>
            <a:ext cx="6809302" cy="21602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Vorname</a:t>
            </a:r>
            <a:br>
              <a:rPr lang="de-DE" dirty="0"/>
            </a:br>
            <a:r>
              <a:rPr lang="de-DE" dirty="0"/>
              <a:t>Name</a:t>
            </a:r>
          </a:p>
        </p:txBody>
      </p:sp>
      <p:sp>
        <p:nvSpPr>
          <p:cNvPr id="5" name="Bildplatzhalter 24">
            <a:extLst>
              <a:ext uri="{FF2B5EF4-FFF2-40B4-BE49-F238E27FC236}">
                <a16:creationId xmlns:a16="http://schemas.microsoft.com/office/drawing/2014/main" id="{0E2CCE49-5087-2123-E207-1624E32F6A7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26188" y="7670290"/>
            <a:ext cx="5112000" cy="5112000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4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Textplatzhalter 18">
            <a:extLst>
              <a:ext uri="{FF2B5EF4-FFF2-40B4-BE49-F238E27FC236}">
                <a16:creationId xmlns:a16="http://schemas.microsoft.com/office/drawing/2014/main" id="{F5E80DF8-3A96-9B94-1880-D1B9016700A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1669" y="4567929"/>
            <a:ext cx="12716517" cy="245162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7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7517"/>
            </a:lvl2pPr>
            <a:lvl3pPr marL="679343" indent="0">
              <a:buFontTx/>
              <a:buNone/>
              <a:defRPr sz="7517"/>
            </a:lvl3pPr>
            <a:lvl4pPr marL="1019010" indent="0">
              <a:buFontTx/>
              <a:buNone/>
              <a:defRPr sz="7517"/>
            </a:lvl4pPr>
          </a:lstStyle>
          <a:p>
            <a:pPr lvl="0"/>
            <a:r>
              <a:rPr lang="de-DE" dirty="0"/>
              <a:t>Panel</a:t>
            </a:r>
          </a:p>
        </p:txBody>
      </p:sp>
      <p:sp>
        <p:nvSpPr>
          <p:cNvPr id="10" name="Textplatzhalter 22">
            <a:extLst>
              <a:ext uri="{FF2B5EF4-FFF2-40B4-BE49-F238E27FC236}">
                <a16:creationId xmlns:a16="http://schemas.microsoft.com/office/drawing/2014/main" id="{94762AF0-90D9-EEE2-7E14-70A706B2CA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211665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2E2A1B1-79AF-C3F9-A284-59EBCB0E38C8}"/>
              </a:ext>
            </a:extLst>
          </p:cNvPr>
          <p:cNvSpPr txBox="1"/>
          <p:nvPr userDrawn="1"/>
        </p:nvSpPr>
        <p:spPr>
          <a:xfrm>
            <a:off x="721669" y="588391"/>
            <a:ext cx="12716520" cy="22850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7520" dirty="0">
                <a:solidFill>
                  <a:schemeClr val="accent4"/>
                </a:solidFill>
              </a:rPr>
              <a:t>AI &amp; Data Summit and </a:t>
            </a:r>
            <a:br>
              <a:rPr lang="de-DE" sz="7520" dirty="0">
                <a:solidFill>
                  <a:schemeClr val="accent4"/>
                </a:solidFill>
              </a:rPr>
            </a:br>
            <a:r>
              <a:rPr lang="de-DE" sz="7520" dirty="0">
                <a:solidFill>
                  <a:schemeClr val="accent4"/>
                </a:solidFill>
              </a:rPr>
              <a:t>Quantum Summit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64E7870-6F28-5DAE-C723-4158A0633E75}"/>
              </a:ext>
            </a:extLst>
          </p:cNvPr>
          <p:cNvSpPr txBox="1"/>
          <p:nvPr userDrawn="1"/>
        </p:nvSpPr>
        <p:spPr>
          <a:xfrm>
            <a:off x="721669" y="3272081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1AEE1137-B66A-A887-7C6F-C35344E69798}"/>
              </a:ext>
            </a:extLst>
          </p:cNvPr>
          <p:cNvSpPr/>
          <p:nvPr userDrawn="1"/>
        </p:nvSpPr>
        <p:spPr>
          <a:xfrm>
            <a:off x="11205938" y="610841"/>
            <a:ext cx="2232248" cy="22322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A4E95034-CD89-AF95-4C42-2A8700B8DA13}"/>
              </a:ext>
            </a:extLst>
          </p:cNvPr>
          <p:cNvSpPr txBox="1"/>
          <p:nvPr userDrawn="1"/>
        </p:nvSpPr>
        <p:spPr>
          <a:xfrm rot="898812">
            <a:off x="11377046" y="1014069"/>
            <a:ext cx="1890033" cy="14257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Aft>
                <a:spcPts val="800"/>
              </a:spcAft>
            </a:pPr>
            <a:r>
              <a:rPr lang="de-DE" sz="3000" dirty="0">
                <a:latin typeface="TheSansOffice" panose="020B0503040302060204" pitchFamily="34" charset="0"/>
              </a:rPr>
              <a:t>Live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@ Kosmos </a:t>
            </a:r>
            <a:br>
              <a:rPr lang="de-DE" sz="3000" dirty="0">
                <a:latin typeface="TheSansOffice" panose="020B0503040302060204" pitchFamily="34" charset="0"/>
              </a:rPr>
            </a:br>
            <a:r>
              <a:rPr lang="de-DE" sz="3000" dirty="0">
                <a:latin typeface="TheSansOffice" panose="020B0503040302060204" pitchFamily="34" charset="0"/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3621338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0"/>
            <a:ext cx="15335250" cy="15335233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F108E15A-E250-CB07-5AB7-8A057C383E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0B333BA3-5D48-F6F3-1B7F-5814D241DD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25" name="Bildplatzhalter 24">
            <a:extLst>
              <a:ext uri="{FF2B5EF4-FFF2-40B4-BE49-F238E27FC236}">
                <a16:creationId xmlns:a16="http://schemas.microsoft.com/office/drawing/2014/main" id="{74CE1095-B069-048F-4E89-AC00AFD7547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1" y="3387614"/>
            <a:ext cx="12716520" cy="883829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EDEB02CD-A96F-61FB-F314-BA0E72FD71E1}"/>
              </a:ext>
            </a:extLst>
          </p:cNvPr>
          <p:cNvSpPr txBox="1"/>
          <p:nvPr userDrawn="1"/>
        </p:nvSpPr>
        <p:spPr>
          <a:xfrm>
            <a:off x="721669" y="842118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F235486-1392-6ED9-5B6E-61363D10FA3D}"/>
              </a:ext>
            </a:extLst>
          </p:cNvPr>
          <p:cNvSpPr txBox="1"/>
          <p:nvPr userDrawn="1"/>
        </p:nvSpPr>
        <p:spPr>
          <a:xfrm>
            <a:off x="721669" y="2123009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393780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B72AE08-370E-8780-75E8-733291E91DD5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575376B-9231-2F59-1F66-F321D044C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6" name="Textplatzhalter 20">
            <a:extLst>
              <a:ext uri="{FF2B5EF4-FFF2-40B4-BE49-F238E27FC236}">
                <a16:creationId xmlns:a16="http://schemas.microsoft.com/office/drawing/2014/main" id="{5607003E-C175-811D-274C-21311AA3F2C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2" y="12547603"/>
            <a:ext cx="1175769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012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8" name="Textplatzhalter 22">
            <a:extLst>
              <a:ext uri="{FF2B5EF4-FFF2-40B4-BE49-F238E27FC236}">
                <a16:creationId xmlns:a16="http://schemas.microsoft.com/office/drawing/2014/main" id="{0435BE1B-2814-AE2B-5406-0E23A281D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69" y="13485696"/>
            <a:ext cx="11757693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759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0" name="Bildplatzhalter 24">
            <a:extLst>
              <a:ext uri="{FF2B5EF4-FFF2-40B4-BE49-F238E27FC236}">
                <a16:creationId xmlns:a16="http://schemas.microsoft.com/office/drawing/2014/main" id="{841541B3-58A0-7C8E-8569-C78B2EC6DBD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1" y="3387614"/>
            <a:ext cx="12716520" cy="883829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6682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DA4CB0F2-A74A-EDAA-0BFC-ED4ED92204F9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DD5695C-49E3-088B-6822-BFD9C55F7F47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310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1 Person Speakercard | Keyvisual | GR">
    <p:bg>
      <p:bgPr>
        <a:gradFill>
          <a:gsLst>
            <a:gs pos="100000">
              <a:schemeClr val="tx2">
                <a:alpha val="45000"/>
              </a:schemeClr>
            </a:gs>
            <a:gs pos="0">
              <a:schemeClr val="tx2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4897FE46-570B-388C-4E4B-B6D40AD410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954" t="4277" r="20231"/>
          <a:stretch/>
        </p:blipFill>
        <p:spPr>
          <a:xfrm>
            <a:off x="0" y="0"/>
            <a:ext cx="15335250" cy="1533525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012D0130-174F-88A8-1BCA-D6FA909A9E51}"/>
              </a:ext>
            </a:extLst>
          </p:cNvPr>
          <p:cNvSpPr/>
          <p:nvPr userDrawn="1"/>
        </p:nvSpPr>
        <p:spPr>
          <a:xfrm>
            <a:off x="0" y="0"/>
            <a:ext cx="15335250" cy="15335233"/>
          </a:xfrm>
          <a:prstGeom prst="rect">
            <a:avLst/>
          </a:prstGeom>
          <a:gradFill>
            <a:gsLst>
              <a:gs pos="100000">
                <a:schemeClr val="tx2">
                  <a:alpha val="55000"/>
                </a:schemeClr>
              </a:gs>
              <a:gs pos="0">
                <a:schemeClr val="tx2">
                  <a:alpha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de-DE" sz="1600" dirty="0" err="1"/>
          </a:p>
        </p:txBody>
      </p:sp>
      <p:sp>
        <p:nvSpPr>
          <p:cNvPr id="12" name="Freihandform: Form 11">
            <a:extLst>
              <a:ext uri="{FF2B5EF4-FFF2-40B4-BE49-F238E27FC236}">
                <a16:creationId xmlns:a16="http://schemas.microsoft.com/office/drawing/2014/main" id="{7C4D2263-B225-DC6D-A737-0C9C6C31ADE1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5" name="Grafik 4" descr="Ein Bild, das Symbol, Grafiken, Logo, Schrift enthält.&#10;&#10;Automatisch generierte Beschreibung">
            <a:extLst>
              <a:ext uri="{FF2B5EF4-FFF2-40B4-BE49-F238E27FC236}">
                <a16:creationId xmlns:a16="http://schemas.microsoft.com/office/drawing/2014/main" id="{4265EF47-81F7-BA35-13E5-EF805BA911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3449600" y="13460400"/>
            <a:ext cx="1141219" cy="1195935"/>
          </a:xfrm>
          <a:prstGeom prst="rect">
            <a:avLst/>
          </a:prstGeom>
        </p:spPr>
      </p:pic>
      <p:sp>
        <p:nvSpPr>
          <p:cNvPr id="2" name="Textplatzhalter 20">
            <a:extLst>
              <a:ext uri="{FF2B5EF4-FFF2-40B4-BE49-F238E27FC236}">
                <a16:creationId xmlns:a16="http://schemas.microsoft.com/office/drawing/2014/main" id="{93B27B89-9876-077B-5B43-F995309D5EB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060113"/>
            <a:ext cx="572181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4" name="Textplatzhalter 22">
            <a:extLst>
              <a:ext uri="{FF2B5EF4-FFF2-40B4-BE49-F238E27FC236}">
                <a16:creationId xmlns:a16="http://schemas.microsoft.com/office/drawing/2014/main" id="{E1B4A81C-F468-F66E-CCE4-1C54746FC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068225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8" name="Bildplatzhalter 24">
            <a:extLst>
              <a:ext uri="{FF2B5EF4-FFF2-40B4-BE49-F238E27FC236}">
                <a16:creationId xmlns:a16="http://schemas.microsoft.com/office/drawing/2014/main" id="{70DEA72F-82AA-2FE6-5CE2-65FC9C03FD4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3387614"/>
            <a:ext cx="6009850" cy="81684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9" name="Bildplatzhalter 24">
            <a:extLst>
              <a:ext uri="{FF2B5EF4-FFF2-40B4-BE49-F238E27FC236}">
                <a16:creationId xmlns:a16="http://schemas.microsoft.com/office/drawing/2014/main" id="{7B9B7568-55A0-993C-B842-DFF823EC82E0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3387614"/>
            <a:ext cx="6009850" cy="81684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0" name="Textplatzhalter 20">
            <a:extLst>
              <a:ext uri="{FF2B5EF4-FFF2-40B4-BE49-F238E27FC236}">
                <a16:creationId xmlns:a16="http://schemas.microsoft.com/office/drawing/2014/main" id="{E781BA3F-487B-4076-AFCB-F4FD7A7FD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18415" y="12060113"/>
            <a:ext cx="572181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4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1" name="Textplatzhalter 22">
            <a:extLst>
              <a:ext uri="{FF2B5EF4-FFF2-40B4-BE49-F238E27FC236}">
                <a16:creationId xmlns:a16="http://schemas.microsoft.com/office/drawing/2014/main" id="{DBBBAE24-D58D-2EA3-C17B-EDFB50FCF00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18415" y="13068225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</a:defRPr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EE3E5F7-9972-DCA2-1C63-0327E211FBC3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4"/>
                </a:solidFill>
              </a:rPr>
              <a:t>Quantum Summit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B719630-297A-F944-1C5B-23F232BDB7AE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>
                <a:solidFill>
                  <a:schemeClr val="bg1"/>
                </a:solidFill>
              </a:rPr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11652631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 Person Speakercard | Hellgelb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ihandform: Form 14">
            <a:extLst>
              <a:ext uri="{FF2B5EF4-FFF2-40B4-BE49-F238E27FC236}">
                <a16:creationId xmlns:a16="http://schemas.microsoft.com/office/drawing/2014/main" id="{6B72AE08-370E-8780-75E8-733291E91DD5}"/>
              </a:ext>
            </a:extLst>
          </p:cNvPr>
          <p:cNvSpPr/>
          <p:nvPr userDrawn="1"/>
        </p:nvSpPr>
        <p:spPr>
          <a:xfrm>
            <a:off x="4" y="17"/>
            <a:ext cx="14579405" cy="8359115"/>
          </a:xfrm>
          <a:custGeom>
            <a:avLst/>
            <a:gdLst>
              <a:gd name="connsiteX0" fmla="*/ 2952750 w 2971800"/>
              <a:gd name="connsiteY0" fmla="*/ 0 h 3695700"/>
              <a:gd name="connsiteX1" fmla="*/ 2971800 w 2971800"/>
              <a:gd name="connsiteY1" fmla="*/ 203200 h 3695700"/>
              <a:gd name="connsiteX2" fmla="*/ 2952750 w 2971800"/>
              <a:gd name="connsiteY2" fmla="*/ 3346450 h 3695700"/>
              <a:gd name="connsiteX3" fmla="*/ 0 w 2971800"/>
              <a:gd name="connsiteY3" fmla="*/ 3695700 h 3695700"/>
              <a:gd name="connsiteX4" fmla="*/ 6350 w 2971800"/>
              <a:gd name="connsiteY4" fmla="*/ 3695700 h 3695700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2971800"/>
              <a:gd name="connsiteY0" fmla="*/ 0 h 3693319"/>
              <a:gd name="connsiteX1" fmla="*/ 2971800 w 2971800"/>
              <a:gd name="connsiteY1" fmla="*/ 200819 h 3693319"/>
              <a:gd name="connsiteX2" fmla="*/ 2952750 w 2971800"/>
              <a:gd name="connsiteY2" fmla="*/ 3344069 h 3693319"/>
              <a:gd name="connsiteX3" fmla="*/ 0 w 2971800"/>
              <a:gd name="connsiteY3" fmla="*/ 3693319 h 3693319"/>
              <a:gd name="connsiteX4" fmla="*/ 6350 w 2971800"/>
              <a:gd name="connsiteY4" fmla="*/ 3693319 h 3693319"/>
              <a:gd name="connsiteX0" fmla="*/ 2969419 w 3176316"/>
              <a:gd name="connsiteY0" fmla="*/ 0 h 3693319"/>
              <a:gd name="connsiteX1" fmla="*/ 2952750 w 3176316"/>
              <a:gd name="connsiteY1" fmla="*/ 3344069 h 3693319"/>
              <a:gd name="connsiteX2" fmla="*/ 0 w 3176316"/>
              <a:gd name="connsiteY2" fmla="*/ 3693319 h 3693319"/>
              <a:gd name="connsiteX3" fmla="*/ 6350 w 3176316"/>
              <a:gd name="connsiteY3" fmla="*/ 3693319 h 3693319"/>
              <a:gd name="connsiteX0" fmla="*/ 2969419 w 2969419"/>
              <a:gd name="connsiteY0" fmla="*/ 0 h 3693319"/>
              <a:gd name="connsiteX1" fmla="*/ 2952750 w 2969419"/>
              <a:gd name="connsiteY1" fmla="*/ 3344069 h 3693319"/>
              <a:gd name="connsiteX2" fmla="*/ 0 w 2969419"/>
              <a:gd name="connsiteY2" fmla="*/ 3693319 h 3693319"/>
              <a:gd name="connsiteX3" fmla="*/ 6350 w 2969419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3" fmla="*/ 6350 w 2971004"/>
              <a:gd name="connsiteY3" fmla="*/ 3693319 h 3693319"/>
              <a:gd name="connsiteX0" fmla="*/ 2969419 w 2971004"/>
              <a:gd name="connsiteY0" fmla="*/ 0 h 3693319"/>
              <a:gd name="connsiteX1" fmla="*/ 2967122 w 2971004"/>
              <a:gd name="connsiteY1" fmla="*/ 3346463 h 3693319"/>
              <a:gd name="connsiteX2" fmla="*/ 0 w 2971004"/>
              <a:gd name="connsiteY2" fmla="*/ 3693319 h 3693319"/>
              <a:gd name="connsiteX0" fmla="*/ 2966085 w 2967670"/>
              <a:gd name="connsiteY0" fmla="*/ 0 h 4068144"/>
              <a:gd name="connsiteX1" fmla="*/ 2963788 w 2967670"/>
              <a:gd name="connsiteY1" fmla="*/ 3346463 h 4068144"/>
              <a:gd name="connsiteX2" fmla="*/ 0 w 2967670"/>
              <a:gd name="connsiteY2" fmla="*/ 4068144 h 4068144"/>
              <a:gd name="connsiteX0" fmla="*/ 2968085 w 2969670"/>
              <a:gd name="connsiteY0" fmla="*/ 0 h 4068144"/>
              <a:gd name="connsiteX1" fmla="*/ 2965788 w 2969670"/>
              <a:gd name="connsiteY1" fmla="*/ 3346463 h 4068144"/>
              <a:gd name="connsiteX2" fmla="*/ 0 w 2969670"/>
              <a:gd name="connsiteY2" fmla="*/ 4068144 h 4068144"/>
              <a:gd name="connsiteX0" fmla="*/ 2968085 w 2972325"/>
              <a:gd name="connsiteY0" fmla="*/ 0 h 4068144"/>
              <a:gd name="connsiteX1" fmla="*/ 2969122 w 2972325"/>
              <a:gd name="connsiteY1" fmla="*/ 3344521 h 4068144"/>
              <a:gd name="connsiteX2" fmla="*/ 0 w 2972325"/>
              <a:gd name="connsiteY2" fmla="*/ 4068144 h 4068144"/>
              <a:gd name="connsiteX0" fmla="*/ 2968085 w 2969122"/>
              <a:gd name="connsiteY0" fmla="*/ 0 h 4068144"/>
              <a:gd name="connsiteX1" fmla="*/ 2969122 w 2969122"/>
              <a:gd name="connsiteY1" fmla="*/ 3344521 h 4068144"/>
              <a:gd name="connsiteX2" fmla="*/ 0 w 2969122"/>
              <a:gd name="connsiteY2" fmla="*/ 4068144 h 4068144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3194"/>
              <a:gd name="connsiteY0" fmla="*/ 0 h 3707888"/>
              <a:gd name="connsiteX1" fmla="*/ 2983194 w 2983194"/>
              <a:gd name="connsiteY1" fmla="*/ 3344521 h 3707888"/>
              <a:gd name="connsiteX2" fmla="*/ 0 w 2983194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  <a:gd name="connsiteX0" fmla="*/ 2982157 w 2982157"/>
              <a:gd name="connsiteY0" fmla="*/ 0 h 3707888"/>
              <a:gd name="connsiteX1" fmla="*/ 2979676 w 2982157"/>
              <a:gd name="connsiteY1" fmla="*/ 3298530 h 3707888"/>
              <a:gd name="connsiteX2" fmla="*/ 0 w 2982157"/>
              <a:gd name="connsiteY2" fmla="*/ 3707888 h 3707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82157" h="3707888">
                <a:moveTo>
                  <a:pt x="2982157" y="0"/>
                </a:moveTo>
                <a:cubicBezTo>
                  <a:pt x="2978684" y="696681"/>
                  <a:pt x="2979469" y="1738059"/>
                  <a:pt x="2979676" y="3298530"/>
                </a:cubicBezTo>
                <a:cubicBezTo>
                  <a:pt x="1930165" y="3463090"/>
                  <a:pt x="993225" y="3581654"/>
                  <a:pt x="0" y="3707888"/>
                </a:cubicBezTo>
              </a:path>
            </a:pathLst>
          </a:cu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873"/>
          </a:p>
        </p:txBody>
      </p:sp>
      <p:pic>
        <p:nvPicPr>
          <p:cNvPr id="14" name="Grafik 13" descr="Ein Bild, das Screenshot, Grafiken, Symbol, Schrift enthält.&#10;&#10;Automatisch generierte Beschreibung">
            <a:extLst>
              <a:ext uri="{FF2B5EF4-FFF2-40B4-BE49-F238E27FC236}">
                <a16:creationId xmlns:a16="http://schemas.microsoft.com/office/drawing/2014/main" id="{B575376B-9231-2F59-1F66-F321D044CB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90961" y="13306927"/>
            <a:ext cx="1495270" cy="1503669"/>
          </a:xfrm>
          <a:prstGeom prst="rect">
            <a:avLst/>
          </a:prstGeom>
        </p:spPr>
      </p:pic>
      <p:sp>
        <p:nvSpPr>
          <p:cNvPr id="3" name="Textplatzhalter 20">
            <a:extLst>
              <a:ext uri="{FF2B5EF4-FFF2-40B4-BE49-F238E27FC236}">
                <a16:creationId xmlns:a16="http://schemas.microsoft.com/office/drawing/2014/main" id="{FA423156-1D50-C1F8-E616-A9EB3DE3A04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21670" y="12060113"/>
            <a:ext cx="572181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5" name="Textplatzhalter 22">
            <a:extLst>
              <a:ext uri="{FF2B5EF4-FFF2-40B4-BE49-F238E27FC236}">
                <a16:creationId xmlns:a16="http://schemas.microsoft.com/office/drawing/2014/main" id="{6F6A6E85-CCDD-E8CD-54A5-5CF48D7A0A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1670" y="13068225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Bildplatzhalter 24">
            <a:extLst>
              <a:ext uri="{FF2B5EF4-FFF2-40B4-BE49-F238E27FC236}">
                <a16:creationId xmlns:a16="http://schemas.microsoft.com/office/drawing/2014/main" id="{0C491291-9DC5-F3F2-451E-3A07AF417D5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21670" y="3387614"/>
            <a:ext cx="6009850" cy="81684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2" name="Bildplatzhalter 24">
            <a:extLst>
              <a:ext uri="{FF2B5EF4-FFF2-40B4-BE49-F238E27FC236}">
                <a16:creationId xmlns:a16="http://schemas.microsoft.com/office/drawing/2014/main" id="{E737E3D2-3205-EDE6-7914-0ACDD6DF438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418415" y="3387614"/>
            <a:ext cx="6009850" cy="8168443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FontTx/>
              <a:buNone/>
              <a:defRPr sz="5400"/>
            </a:lvl1pPr>
          </a:lstStyle>
          <a:p>
            <a:r>
              <a:rPr lang="de-DE" dirty="0"/>
              <a:t>Speaker Bild einfügen</a:t>
            </a:r>
          </a:p>
        </p:txBody>
      </p:sp>
      <p:sp>
        <p:nvSpPr>
          <p:cNvPr id="13" name="Textplatzhalter 20">
            <a:extLst>
              <a:ext uri="{FF2B5EF4-FFF2-40B4-BE49-F238E27FC236}">
                <a16:creationId xmlns:a16="http://schemas.microsoft.com/office/drawing/2014/main" id="{781A567E-DE81-44E3-0A74-EDDB908DA1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418415" y="12060113"/>
            <a:ext cx="5721817" cy="7688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5400">
                <a:solidFill>
                  <a:schemeClr val="accent3"/>
                </a:solidFill>
              </a:defRPr>
            </a:lvl1pPr>
          </a:lstStyle>
          <a:p>
            <a:pPr lvl="0"/>
            <a:r>
              <a:rPr lang="de-DE" dirty="0"/>
              <a:t>Name</a:t>
            </a:r>
          </a:p>
        </p:txBody>
      </p:sp>
      <p:sp>
        <p:nvSpPr>
          <p:cNvPr id="16" name="Textplatzhalter 22">
            <a:extLst>
              <a:ext uri="{FF2B5EF4-FFF2-40B4-BE49-F238E27FC236}">
                <a16:creationId xmlns:a16="http://schemas.microsoft.com/office/drawing/2014/main" id="{B900C1A3-FA37-116B-D4A7-75E07F93D5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418415" y="13068225"/>
            <a:ext cx="5721818" cy="108069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buFontTx/>
              <a:buNone/>
              <a:defRPr sz="3200"/>
            </a:lvl1pPr>
            <a:lvl2pPr marL="341826" indent="0">
              <a:buFontTx/>
              <a:buNone/>
              <a:defRPr sz="3759"/>
            </a:lvl2pPr>
            <a:lvl3pPr marL="679343" indent="0">
              <a:buFontTx/>
              <a:buNone/>
              <a:defRPr sz="3759"/>
            </a:lvl3pPr>
            <a:lvl4pPr marL="1019010" indent="0">
              <a:buFontTx/>
              <a:buNone/>
              <a:defRPr sz="3759"/>
            </a:lvl4pPr>
            <a:lvl5pPr>
              <a:buFontTx/>
              <a:buNone/>
              <a:defRPr sz="3759"/>
            </a:lvl5pPr>
          </a:lstStyle>
          <a:p>
            <a:pPr lvl="0"/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F9838BA-254B-D445-C786-35E2B5D933A4}"/>
              </a:ext>
            </a:extLst>
          </p:cNvPr>
          <p:cNvSpPr txBox="1"/>
          <p:nvPr userDrawn="1"/>
        </p:nvSpPr>
        <p:spPr>
          <a:xfrm>
            <a:off x="721669" y="826865"/>
            <a:ext cx="12716520" cy="100811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/>
            <a:r>
              <a:rPr lang="de-DE" sz="7500" dirty="0">
                <a:solidFill>
                  <a:schemeClr val="accent3"/>
                </a:solidFill>
              </a:rPr>
              <a:t>Quantum Summit 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33FE6C35-49DB-1C6E-9C56-D1CED4E1E36C}"/>
              </a:ext>
            </a:extLst>
          </p:cNvPr>
          <p:cNvSpPr txBox="1"/>
          <p:nvPr userDrawn="1"/>
        </p:nvSpPr>
        <p:spPr>
          <a:xfrm>
            <a:off x="721669" y="2107756"/>
            <a:ext cx="10186316" cy="73533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lnSpc>
                <a:spcPct val="110000"/>
              </a:lnSpc>
              <a:spcAft>
                <a:spcPts val="800"/>
              </a:spcAft>
            </a:pPr>
            <a:r>
              <a:rPr lang="de-DE" sz="5010" dirty="0"/>
              <a:t>25 &amp; 26 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286286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356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96" r:id="rId3"/>
    <p:sldLayoutId id="2147483797" r:id="rId4"/>
    <p:sldLayoutId id="2147483798" r:id="rId5"/>
    <p:sldLayoutId id="2147483820" r:id="rId6"/>
    <p:sldLayoutId id="2147483821" r:id="rId7"/>
    <p:sldLayoutId id="2147483822" r:id="rId8"/>
    <p:sldLayoutId id="2147483823" r:id="rId9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404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49" r:id="rId2"/>
    <p:sldLayoutId id="2147483803" r:id="rId3"/>
    <p:sldLayoutId id="2147483804" r:id="rId4"/>
    <p:sldLayoutId id="2147483805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414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810" r:id="rId3"/>
    <p:sldLayoutId id="2147483811" r:id="rId4"/>
    <p:sldLayoutId id="2147483812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1418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817" r:id="rId3"/>
    <p:sldLayoutId id="2147483818" r:id="rId4"/>
    <p:sldLayoutId id="2147483819" r:id="rId5"/>
  </p:sldLayoutIdLst>
  <p:hf hdr="0" ftr="0" dt="0"/>
  <p:txStyles>
    <p:titleStyle>
      <a:lvl1pPr algn="l" defTabSz="1150345" rtl="0" eaLnBrk="1" latinLnBrk="0" hangingPunct="1">
        <a:lnSpc>
          <a:spcPts val="5033"/>
        </a:lnSpc>
        <a:spcBef>
          <a:spcPct val="0"/>
        </a:spcBef>
        <a:buNone/>
        <a:defRPr sz="4276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667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"/>
        <a:defRPr sz="2013" kern="1200">
          <a:solidFill>
            <a:schemeClr val="tx1"/>
          </a:solidFill>
          <a:latin typeface="+mn-lt"/>
          <a:ea typeface="+mn-ea"/>
          <a:cs typeface="+mn-cs"/>
        </a:defRPr>
      </a:lvl1pPr>
      <a:lvl2pPr marL="679338" indent="-337513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2pPr>
      <a:lvl3pPr marL="1019010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1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3pPr>
      <a:lvl4pPr marL="1358675" indent="-339667" algn="l" defTabSz="1150345" rtl="0" eaLnBrk="1" latinLnBrk="0" hangingPunct="1">
        <a:lnSpc>
          <a:spcPct val="111000"/>
        </a:lnSpc>
        <a:spcBef>
          <a:spcPts val="0"/>
        </a:spcBef>
        <a:spcAft>
          <a:spcPts val="1006"/>
        </a:spcAft>
        <a:buClr>
          <a:schemeClr val="accent2"/>
        </a:buClr>
        <a:buFont typeface="Wingdings 2" panose="05020102010507070707" pitchFamily="18" charset="2"/>
        <a:buChar char="¡"/>
        <a:defRPr sz="2013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indent="0" algn="l" defTabSz="1150345" rtl="0" eaLnBrk="1" latinLnBrk="0" hangingPunct="1">
        <a:lnSpc>
          <a:spcPts val="4276"/>
        </a:lnSpc>
        <a:spcBef>
          <a:spcPts val="632"/>
        </a:spcBef>
        <a:buFontTx/>
        <a:buNone/>
        <a:defRPr sz="3021" kern="1200">
          <a:solidFill>
            <a:schemeClr val="tx1"/>
          </a:solidFill>
          <a:latin typeface="+mn-lt"/>
          <a:ea typeface="+mn-ea"/>
          <a:cs typeface="+mn-cs"/>
        </a:defRPr>
      </a:lvl5pPr>
      <a:lvl6pPr marL="3163452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738624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313799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888967" indent="-287584" algn="l" defTabSz="1150345" rtl="0" eaLnBrk="1" latinLnBrk="0" hangingPunct="1">
        <a:lnSpc>
          <a:spcPct val="90000"/>
        </a:lnSpc>
        <a:spcBef>
          <a:spcPts val="632"/>
        </a:spcBef>
        <a:buFont typeface="Arial" panose="020B0604020202020204" pitchFamily="34" charset="0"/>
        <a:buChar char="•"/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1pPr>
      <a:lvl2pPr marL="575173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2pPr>
      <a:lvl3pPr marL="1150345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3pPr>
      <a:lvl4pPr marL="172551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4pPr>
      <a:lvl5pPr marL="2300694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5pPr>
      <a:lvl6pPr marL="2875862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6pPr>
      <a:lvl7pPr marL="3451036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7pPr>
      <a:lvl8pPr marL="4026208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8pPr>
      <a:lvl9pPr marL="4601381" algn="l" defTabSz="1150345" rtl="0" eaLnBrk="1" latinLnBrk="0" hangingPunct="1">
        <a:defRPr sz="22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465" userDrawn="1">
          <p15:clr>
            <a:srgbClr val="F26B43"/>
          </p15:clr>
        </p15:guide>
        <p15:guide id="4" pos="9392" userDrawn="1">
          <p15:clr>
            <a:srgbClr val="F26B43"/>
          </p15:clr>
        </p15:guide>
        <p15:guide id="5" orient="horz" pos="9192" userDrawn="1">
          <p15:clr>
            <a:srgbClr val="F26B43"/>
          </p15:clr>
        </p15:guide>
        <p15:guide id="6" orient="horz" pos="1432" userDrawn="1">
          <p15:clr>
            <a:srgbClr val="F26B43"/>
          </p15:clr>
        </p15:guide>
        <p15:guide id="7" orient="horz" pos="2598" userDrawn="1">
          <p15:clr>
            <a:srgbClr val="F26B43"/>
          </p15:clr>
        </p15:guide>
        <p15:guide id="9" orient="horz" pos="3712" userDrawn="1">
          <p15:clr>
            <a:srgbClr val="F26B43"/>
          </p15:clr>
        </p15:guide>
        <p15:guide id="10" orient="horz" pos="8786" userDrawn="1">
          <p15:clr>
            <a:srgbClr val="F26B43"/>
          </p15:clr>
        </p15:guide>
        <p15:guide id="11" pos="8566" userDrawn="1">
          <p15:clr>
            <a:srgbClr val="F26B43"/>
          </p15:clr>
        </p15:guide>
        <p15:guide id="12" orient="horz" pos="2952" userDrawn="1">
          <p15:clr>
            <a:srgbClr val="F26B43"/>
          </p15:clr>
        </p15:guide>
        <p15:guide id="13" pos="9221" userDrawn="1">
          <p15:clr>
            <a:srgbClr val="F26B43"/>
          </p15:clr>
        </p15:guide>
        <p15:guide id="14" pos="711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1C388A9-D92D-5A8C-FFD6-C19D42EC91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3259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4ED6424-00E1-D7D7-089D-4C5C6CBB2DE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4247E0-95F9-C307-DC92-8BF64671D5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D900A5FF-68DC-7C54-E29E-3FCFCDCFBF0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763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6168E06-C995-8D5B-5DEC-1667BE26BB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812D93D1-AB7A-D0D5-6FAD-ED0FB5A8C6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4CB734B1-4793-2A5E-8E82-264C9F96F14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51B5B76-54C7-3205-ECBF-951F4FA70B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06682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ildplatzhalter 1">
            <a:extLst>
              <a:ext uri="{FF2B5EF4-FFF2-40B4-BE49-F238E27FC236}">
                <a16:creationId xmlns:a16="http://schemas.microsoft.com/office/drawing/2014/main" id="{23EA35B3-29BA-4CFC-4975-D38D88438F1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D15256E-6866-EC4B-A9C9-0AF5A0D1CB9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F41F35C-2ECA-659B-E97A-6707CF5247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13F3F5A-F86C-AAFC-0622-AA9890A831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8973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DD553C17-1650-A3C7-98BF-523075E83D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293B034-53CD-21AF-F316-ADC8FFE4F7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8FF6D713-1ECD-EDB2-3360-D6115CC04F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EFA5C6BF-7F98-9702-D9EA-BEE2B1662A52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7C374CF-7131-044B-C3BF-4402C95482F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1241C01-B32E-D25C-F071-147C733D6A4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270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A93DC30-9E01-9167-A7DD-31B6E4EA9C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B187EC5-9B05-82E6-4CEC-6FE4855CE6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02D343-4F21-1475-32A0-BFC2007C926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Name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48F5FC7-4E54-F6BB-9625-422264ACB08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/>
              <a:t>Position</a:t>
            </a:r>
            <a:br>
              <a:rPr lang="de-DE" dirty="0"/>
            </a:br>
            <a:r>
              <a:rPr lang="de-DE" dirty="0"/>
              <a:t>Unternehmen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8F90895E-3054-69D5-3FCF-CD40523D33D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EE421B2C-913C-393F-1010-50299A6FBB3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0703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ASYCUSTOMCOLORS" val="2958855;16737305;9884200;4280575;51455;16777215;16777215;16777215;16777215;16777215;16777215;16774635;15136230;15134975;14808570;16777215;16777215;16777215;16777215;16777215;8519700;4608000;160;24575;5592405;13158600;15133675;16777215;16777215;16777215"/>
  <p:tag name="DEFAULTLANGUAGEID" val="1031"/>
</p:tagLst>
</file>

<file path=ppt/theme/theme1.xml><?xml version="1.0" encoding="utf-8"?>
<a:theme xmlns:a="http://schemas.openxmlformats.org/drawingml/2006/main" name="Panelcard_1-Person_Thema lang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2.xml><?xml version="1.0" encoding="utf-8"?>
<a:theme xmlns:a="http://schemas.openxmlformats.org/drawingml/2006/main" name="Panelcards_2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3.xml><?xml version="1.0" encoding="utf-8"?>
<a:theme xmlns:a="http://schemas.openxmlformats.org/drawingml/2006/main" name="Panelcards_3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4.xml><?xml version="1.0" encoding="utf-8"?>
<a:theme xmlns:a="http://schemas.openxmlformats.org/drawingml/2006/main" name="Panelcards_4-Personen">
  <a:themeElements>
    <a:clrScheme name="bitkom 2022">
      <a:dk1>
        <a:srgbClr val="000000"/>
      </a:dk1>
      <a:lt1>
        <a:srgbClr val="FFFFFF"/>
      </a:lt1>
      <a:dk2>
        <a:srgbClr val="07262D"/>
      </a:dk2>
      <a:lt2>
        <a:srgbClr val="E6F5E6"/>
      </a:lt2>
      <a:accent1>
        <a:srgbClr val="1964FF"/>
      </a:accent1>
      <a:accent2>
        <a:srgbClr val="28D296"/>
      </a:accent2>
      <a:accent3>
        <a:srgbClr val="FF5041"/>
      </a:accent3>
      <a:accent4>
        <a:srgbClr val="FFC800"/>
      </a:accent4>
      <a:accent5>
        <a:srgbClr val="140082"/>
      </a:accent5>
      <a:accent6>
        <a:srgbClr val="A00000"/>
      </a:accent6>
      <a:hlink>
        <a:srgbClr val="1964FF"/>
      </a:hlink>
      <a:folHlink>
        <a:srgbClr val="1964FF"/>
      </a:folHlink>
    </a:clrScheme>
    <a:fontScheme name="Benutzerdefiniert 3">
      <a:majorFont>
        <a:latin typeface="BIT TheSans Office"/>
        <a:ea typeface=""/>
        <a:cs typeface=""/>
      </a:majorFont>
      <a:minorFont>
        <a:latin typeface="BIT TheSans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72000" tIns="72000" rIns="72000" bIns="72000" rtlCol="0" anchor="ctr"/>
      <a:lstStyle>
        <a:defPPr algn="ctr">
          <a:defRPr sz="16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10000"/>
          </a:lnSpc>
          <a:spcAft>
            <a:spcPts val="800"/>
          </a:spcAft>
          <a:defRPr sz="1600" dirty="0" err="1" smtClean="0"/>
        </a:defPPr>
      </a:lstStyle>
    </a:txDef>
  </a:objectDefaults>
  <a:extraClrSchemeLst/>
  <a:custClrLst>
    <a:custClr name="r:007 g:038 b:045">
      <a:srgbClr val="07262D"/>
    </a:custClr>
    <a:custClr name="r:025 g:100 b:255">
      <a:srgbClr val="1964FF"/>
    </a:custClr>
    <a:custClr name="r:040 g:210 b:150">
      <a:srgbClr val="28D296"/>
    </a:custClr>
    <a:custClr name="r:255 g:080 b:065">
      <a:srgbClr val="FF5041"/>
    </a:custClr>
    <a:custClr name="r:255 g:200 b:000">
      <a:srgbClr val="FFC800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35 g:245 b:255">
      <a:srgbClr val="EBF5FF"/>
    </a:custClr>
    <a:custClr name="r:230 g:245 b:230">
      <a:srgbClr val="E6F5E6"/>
    </a:custClr>
    <a:custClr name="r:255 g:240 b:230">
      <a:srgbClr val="FFF0E6"/>
    </a:custClr>
    <a:custClr name="r:250 g:245 b:225">
      <a:srgbClr val="FAF5E1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  <a:custClr name="r:020 g:000 b:130">
      <a:srgbClr val="140082"/>
    </a:custClr>
    <a:custClr name="r:000 g:080 b:070">
      <a:srgbClr val="005046"/>
    </a:custClr>
    <a:custClr name="r:160 g:000 b:000">
      <a:srgbClr val="A00000"/>
    </a:custClr>
    <a:custClr name="r:255 g:095 b:000">
      <a:srgbClr val="FF5F00"/>
    </a:custClr>
    <a:custClr name="r:085 g:085 b:085">
      <a:srgbClr val="555555"/>
    </a:custClr>
    <a:custClr name="r:200 g:200 b:200">
      <a:srgbClr val="C8C8C8"/>
    </a:custClr>
    <a:custClr name="r:235 g:235 b:230">
      <a:srgbClr val="EBEBE6"/>
    </a:custClr>
    <a:custClr name="r:255 g:255 b:255">
      <a:srgbClr val="FFFFFF"/>
    </a:custClr>
    <a:custClr name="r:255 g:255 b:255">
      <a:srgbClr val="FFFFFF"/>
    </a:custClr>
    <a:custClr name="r:255 g:255 b:255">
      <a:srgbClr val="FFFFFF"/>
    </a:custClr>
  </a:custClrLst>
  <a:extLst>
    <a:ext uri="{05A4C25C-085E-4340-85A3-A5531E510DB2}">
      <thm15:themeFamily xmlns:thm15="http://schemas.microsoft.com/office/thememl/2012/main" name="Bitkom_eV_ppt_Vorlage.potx" id="{055D5066-52DF-423E-B8F8-3BA4C574C301}" vid="{8D114F52-87F9-4483-832E-1D4ACC0061E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Bitkom_eV_ppt_Vorlage</Template>
  <TotalTime>0</TotalTime>
  <Words>12</Words>
  <Application>Microsoft Office PowerPoint</Application>
  <PresentationFormat>Benutzerdefiniert</PresentationFormat>
  <Paragraphs>6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6</vt:i4>
      </vt:variant>
    </vt:vector>
  </HeadingPairs>
  <TitlesOfParts>
    <vt:vector size="14" baseType="lpstr">
      <vt:lpstr>Arial</vt:lpstr>
      <vt:lpstr>Calibri</vt:lpstr>
      <vt:lpstr>TheSansOffice</vt:lpstr>
      <vt:lpstr>Wingdings 2</vt:lpstr>
      <vt:lpstr>Panelcard_1-Person_Thema lang</vt:lpstr>
      <vt:lpstr>Panelcards_2-Personen</vt:lpstr>
      <vt:lpstr>Panelcards_3-Personen</vt:lpstr>
      <vt:lpstr>Panelcards_4-Personen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Bitkom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Media Panelcards</dc:title>
  <dc:creator>Anna Stolz</dc:creator>
  <cp:lastModifiedBy>Alla Fushtei</cp:lastModifiedBy>
  <cp:revision>26</cp:revision>
  <dcterms:created xsi:type="dcterms:W3CDTF">2024-01-16T14:28:59Z</dcterms:created>
  <dcterms:modified xsi:type="dcterms:W3CDTF">2024-06-14T08:32:30Z</dcterms:modified>
</cp:coreProperties>
</file>