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58" r:id="rId2"/>
    <p:sldId id="259" r:id="rId3"/>
  </p:sldIdLst>
  <p:sldSz cx="5143500" cy="9144000" type="screen16x9"/>
  <p:notesSz cx="6858000" cy="9144000"/>
  <p:custDataLst>
    <p:tags r:id="rId6"/>
  </p:custDataLst>
  <p:defaultTextStyle>
    <a:defPPr>
      <a:defRPr lang="de-DE"/>
    </a:defPPr>
    <a:lvl1pPr marL="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62" autoAdjust="0"/>
    <p:restoredTop sz="96173" autoAdjust="0"/>
  </p:normalViewPr>
  <p:slideViewPr>
    <p:cSldViewPr>
      <p:cViewPr varScale="1">
        <p:scale>
          <a:sx n="118" d="100"/>
          <a:sy n="118" d="100"/>
        </p:scale>
        <p:origin x="492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089" t="523" r="17699" b="16543"/>
          <a:stretch/>
        </p:blipFill>
        <p:spPr>
          <a:xfrm>
            <a:off x="20538" y="-26129"/>
            <a:ext cx="5143500" cy="9159771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20538" y="-26129"/>
            <a:ext cx="5143500" cy="9170128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52287FA-F33E-B755-DB28-894138E885DA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1CFD624-678B-2051-6A91-5D6A2BBBA0B8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7AAB8AB-D095-71A7-189D-058367929309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52444C5-97CF-64FB-054E-62230E664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10D6A0A4-B77A-4673-EA63-51203E645CB4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5" name="Bildplatzhalter 24">
            <a:extLst>
              <a:ext uri="{FF2B5EF4-FFF2-40B4-BE49-F238E27FC236}">
                <a16:creationId xmlns:a16="http://schemas.microsoft.com/office/drawing/2014/main" id="{C1EA09D4-E4EB-21BE-E76F-4A9E7BAE77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8A119146-2F86-FBAA-72EB-DC9237C12C1E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50C3FBF-6E8C-76CE-89B7-841132ACC25E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619191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089" t="523" r="17699" b="16543"/>
          <a:stretch/>
        </p:blipFill>
        <p:spPr>
          <a:xfrm>
            <a:off x="20538" y="-26129"/>
            <a:ext cx="5143500" cy="9159771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20538" y="-26129"/>
            <a:ext cx="5143500" cy="9170128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52287FA-F33E-B755-DB28-894138E885DA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1CFD624-678B-2051-6A91-5D6A2BBBA0B8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7AAB8AB-D095-71A7-189D-058367929309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52444C5-97CF-64FB-054E-62230E664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8" name="Rechteck 37">
            <a:extLst>
              <a:ext uri="{FF2B5EF4-FFF2-40B4-BE49-F238E27FC236}">
                <a16:creationId xmlns:a16="http://schemas.microsoft.com/office/drawing/2014/main" id="{10D6A0A4-B77A-4673-EA63-51203E645CB4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5" name="Bildplatzhalter 24">
            <a:extLst>
              <a:ext uri="{FF2B5EF4-FFF2-40B4-BE49-F238E27FC236}">
                <a16:creationId xmlns:a16="http://schemas.microsoft.com/office/drawing/2014/main" id="{C1EA09D4-E4EB-21BE-E76F-4A9E7BAE77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D3BB4072-9FCD-0103-B40F-743ED5C9F726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D7B1D93-3270-600B-5AEF-89A0D355DEA0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546084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2852F2D-2F94-8B45-4B7F-3D40127E5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93D94AE-7762-7C07-3B55-C925BBDAE19C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E4DBDAEA-5A9A-AC55-A7D7-3DAB2687578E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505213F-4CD4-FB3A-91A5-12AC427C7593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323350B6-8464-4061-0D24-560B0014C656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FBE2FF43-2B20-B9E0-6083-242344E55AE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A15E1AB-A7D0-7DD4-9DF8-6936CAB469B5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1823FA6-C4DC-9360-465A-E14DF983F5C8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706818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2852F2D-2F94-8B45-4B7F-3D40127E5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93D94AE-7762-7C07-3B55-C925BBDAE19C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E4DBDAEA-5A9A-AC55-A7D7-3DAB2687578E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5505213F-4CD4-FB3A-91A5-12AC427C7593}"/>
              </a:ext>
            </a:extLst>
          </p:cNvPr>
          <p:cNvSpPr txBox="1"/>
          <p:nvPr userDrawn="1"/>
        </p:nvSpPr>
        <p:spPr>
          <a:xfrm>
            <a:off x="423499" y="739477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CBC20036-800E-2CAC-C9B3-269F92F4ABF6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EF1F349C-9744-0892-0D9F-798BFDBF14D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0D22EAF4-49F8-B7A5-BB28-AAA4D79F7881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99FE10D3-9CB1-6AC6-792B-1125BD206B6F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498901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0A75EFF8-6C76-8FCC-6A87-564F1334C8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38749F56-0224-6A82-9955-D06CF81627CE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0B31D99-178B-6A12-7460-F3E8236B07DF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AI &amp; Data Summit and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7243A66-075A-369D-B1B5-E8151D99D514}"/>
              </a:ext>
            </a:extLst>
          </p:cNvPr>
          <p:cNvSpPr txBox="1"/>
          <p:nvPr userDrawn="1"/>
        </p:nvSpPr>
        <p:spPr>
          <a:xfrm>
            <a:off x="423499" y="7819799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C219061F-1B4B-BC8E-7001-932E5E56B833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30BA3365-16F1-067C-BAAD-A984B150BB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D8C93225-04B4-03FC-737C-A48B47BDF1E3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AA12084-7AED-1CDB-E3ED-280AC23E0114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7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023300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0A75EFF8-6C76-8FCC-6A87-564F1334C8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38749F56-0224-6A82-9955-D06CF81627CE}"/>
              </a:ext>
            </a:extLst>
          </p:cNvPr>
          <p:cNvSpPr/>
          <p:nvPr userDrawn="1"/>
        </p:nvSpPr>
        <p:spPr>
          <a:xfrm>
            <a:off x="20537" y="-26129"/>
            <a:ext cx="4486099" cy="5586432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20B31D99-178B-6A12-7460-F3E8236B07DF}"/>
              </a:ext>
            </a:extLst>
          </p:cNvPr>
          <p:cNvSpPr txBox="1"/>
          <p:nvPr userDrawn="1"/>
        </p:nvSpPr>
        <p:spPr>
          <a:xfrm>
            <a:off x="411951" y="5940152"/>
            <a:ext cx="4265168" cy="13211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 AI &amp; Data Summit and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7243A66-075A-369D-B1B5-E8151D99D514}"/>
              </a:ext>
            </a:extLst>
          </p:cNvPr>
          <p:cNvSpPr txBox="1"/>
          <p:nvPr userDrawn="1"/>
        </p:nvSpPr>
        <p:spPr>
          <a:xfrm>
            <a:off x="423499" y="7819799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C219061F-1B4B-BC8E-7001-932E5E56B833}"/>
              </a:ext>
            </a:extLst>
          </p:cNvPr>
          <p:cNvSpPr/>
          <p:nvPr userDrawn="1"/>
        </p:nvSpPr>
        <p:spPr>
          <a:xfrm>
            <a:off x="263782" y="219461"/>
            <a:ext cx="4657012" cy="435253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30BA3365-16F1-067C-BAAD-A984B150BB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0096" y="468564"/>
            <a:ext cx="4253619" cy="38874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Logo einfügen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E2AA8EE0-9D41-4486-B4F2-62402565682B}"/>
              </a:ext>
            </a:extLst>
          </p:cNvPr>
          <p:cNvSpPr/>
          <p:nvPr userDrawn="1"/>
        </p:nvSpPr>
        <p:spPr>
          <a:xfrm>
            <a:off x="3610908" y="4732000"/>
            <a:ext cx="1200385" cy="12003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8FE92E9-B1DE-E1BF-114A-B17050E7FDE9}"/>
              </a:ext>
            </a:extLst>
          </p:cNvPr>
          <p:cNvSpPr txBox="1"/>
          <p:nvPr userDrawn="1"/>
        </p:nvSpPr>
        <p:spPr>
          <a:xfrm rot="898812">
            <a:off x="3671843" y="4936214"/>
            <a:ext cx="1078515" cy="79195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700" dirty="0">
                <a:latin typeface="TheSansOffice" panose="020B0503040302060204" pitchFamily="34" charset="0"/>
              </a:rPr>
              <a:t>Live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@ Kosmos </a:t>
            </a:r>
            <a:br>
              <a:rPr lang="de-DE" sz="1700" dirty="0">
                <a:latin typeface="TheSansOffice" panose="020B0503040302060204" pitchFamily="34" charset="0"/>
              </a:rPr>
            </a:br>
            <a:r>
              <a:rPr lang="de-DE" sz="17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599817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57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65" r:id="rId2"/>
    <p:sldLayoutId id="2147483746" r:id="rId3"/>
    <p:sldLayoutId id="2147483766" r:id="rId4"/>
    <p:sldLayoutId id="2147483764" r:id="rId5"/>
    <p:sldLayoutId id="2147483767" r:id="rId6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4B9FCA3-BF42-988A-9602-90C06E7F8D0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4256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F52EC87-B6F1-62F1-433F-71B9066EEF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96784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1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Bildschirmpräsentation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1 Speakercard-Vorlage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Speakercards 1.Person</dc:title>
  <dc:creator>Anna Stolz</dc:creator>
  <cp:lastModifiedBy>Alla Fushtei</cp:lastModifiedBy>
  <cp:revision>36</cp:revision>
  <dcterms:created xsi:type="dcterms:W3CDTF">2024-01-16T14:28:59Z</dcterms:created>
  <dcterms:modified xsi:type="dcterms:W3CDTF">2024-06-14T09:05:25Z</dcterms:modified>
</cp:coreProperties>
</file>