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59" r:id="rId2"/>
    <p:sldId id="257" r:id="rId3"/>
  </p:sldIdLst>
  <p:sldSz cx="5143500" cy="9144000" type="screen16x9"/>
  <p:notesSz cx="6858000" cy="9144000"/>
  <p:custDataLst>
    <p:tags r:id="rId6"/>
  </p:custDataLst>
  <p:defaultTextStyle>
    <a:defPPr>
      <a:defRPr lang="de-DE"/>
    </a:defPPr>
    <a:lvl1pPr marL="0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1pPr>
    <a:lvl2pPr marL="342537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2pPr>
    <a:lvl3pPr marL="685069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3pPr>
    <a:lvl4pPr marL="1027604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4pPr>
    <a:lvl5pPr marL="1370140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5pPr>
    <a:lvl6pPr marL="1712673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6pPr>
    <a:lvl7pPr marL="2055208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7pPr>
    <a:lvl8pPr marL="2397744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8pPr>
    <a:lvl9pPr marL="2740280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62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62" autoAdjust="0"/>
    <p:restoredTop sz="96173" autoAdjust="0"/>
  </p:normalViewPr>
  <p:slideViewPr>
    <p:cSldViewPr>
      <p:cViewPr varScale="1">
        <p:scale>
          <a:sx n="118" d="100"/>
          <a:sy n="118" d="100"/>
        </p:scale>
        <p:origin x="4926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234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3161F69-FB2A-4157-827D-1CE0B8205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E5030F-AD79-4250-9CC5-10F797B2E2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27D65-0373-4F2D-A0A0-76BF28C5747F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AFCB2F-8D20-4FD5-9AA6-3354563D2F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6A649F-594E-45C7-BDCC-7823FB1C99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501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1BC9F-9B1F-4F73-B3BF-D8AABF8296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274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96241-37B2-4298-A0A9-09E91031D947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6663C-F3E4-4CA8-9F0C-20B76B8CF5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699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537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069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7604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0140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2673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5208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7744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0280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 Person Speakercard | Hellrot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5A424C88-D474-EE76-3950-34D07A154BE0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44365982-456A-B6C3-9649-46DAFD4342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44200" y="8388424"/>
            <a:ext cx="503814" cy="505862"/>
          </a:xfrm>
          <a:prstGeom prst="rect">
            <a:avLst/>
          </a:prstGeom>
        </p:spPr>
      </p:pic>
      <p:sp>
        <p:nvSpPr>
          <p:cNvPr id="11" name="Textplatzhalter 20">
            <a:extLst>
              <a:ext uri="{FF2B5EF4-FFF2-40B4-BE49-F238E27FC236}">
                <a16:creationId xmlns:a16="http://schemas.microsoft.com/office/drawing/2014/main" id="{2B55C3B1-CD25-4046-F581-99E0BBD460C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22">
            <a:extLst>
              <a:ext uri="{FF2B5EF4-FFF2-40B4-BE49-F238E27FC236}">
                <a16:creationId xmlns:a16="http://schemas.microsoft.com/office/drawing/2014/main" id="{A02CAD5A-ED55-AC20-53BB-B6E0AD8E8C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FFF61D08-C6CF-7185-9A86-114DCF90F185}"/>
              </a:ext>
            </a:extLst>
          </p:cNvPr>
          <p:cNvSpPr/>
          <p:nvPr userDrawn="1"/>
        </p:nvSpPr>
        <p:spPr>
          <a:xfrm>
            <a:off x="3777351" y="179512"/>
            <a:ext cx="800246" cy="80024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77F5B22-5CB0-DEEE-4026-7A8EC4C64E9E}"/>
              </a:ext>
            </a:extLst>
          </p:cNvPr>
          <p:cNvSpPr txBox="1"/>
          <p:nvPr userDrawn="1"/>
        </p:nvSpPr>
        <p:spPr>
          <a:xfrm rot="898812">
            <a:off x="3719851" y="286819"/>
            <a:ext cx="915247" cy="64632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200" dirty="0">
                <a:latin typeface="TheSansOffice" panose="020B0503040302060204" pitchFamily="34" charset="0"/>
              </a:rPr>
              <a:t>Live </a:t>
            </a:r>
            <a:br>
              <a:rPr lang="de-DE" sz="1200" dirty="0">
                <a:latin typeface="TheSansOffice" panose="020B0503040302060204" pitchFamily="34" charset="0"/>
              </a:rPr>
            </a:br>
            <a:r>
              <a:rPr lang="de-DE" sz="1200" dirty="0">
                <a:latin typeface="TheSansOffice" panose="020B0503040302060204" pitchFamily="34" charset="0"/>
              </a:rPr>
              <a:t>@ Kosmos </a:t>
            </a:r>
            <a:br>
              <a:rPr lang="de-DE" sz="1200" dirty="0">
                <a:latin typeface="TheSansOffice" panose="020B0503040302060204" pitchFamily="34" charset="0"/>
              </a:rPr>
            </a:br>
            <a:r>
              <a:rPr lang="de-DE" sz="1200" dirty="0">
                <a:latin typeface="TheSansOffice" panose="020B0503040302060204" pitchFamily="34" charset="0"/>
              </a:rPr>
              <a:t>Berlin</a:t>
            </a:r>
          </a:p>
        </p:txBody>
      </p:sp>
      <p:sp>
        <p:nvSpPr>
          <p:cNvPr id="2" name="Bildplatzhalter 24">
            <a:extLst>
              <a:ext uri="{FF2B5EF4-FFF2-40B4-BE49-F238E27FC236}">
                <a16:creationId xmlns:a16="http://schemas.microsoft.com/office/drawing/2014/main" id="{D03B376B-8A7E-F8F4-5FA1-A4B99F2EC2E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1" y="2295950"/>
            <a:ext cx="4129894" cy="4737777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B60F3A3C-7056-D12D-B379-231C5BF7A4D1}"/>
              </a:ext>
            </a:extLst>
          </p:cNvPr>
          <p:cNvSpPr txBox="1"/>
          <p:nvPr userDrawn="1"/>
        </p:nvSpPr>
        <p:spPr>
          <a:xfrm>
            <a:off x="242050" y="370490"/>
            <a:ext cx="4561947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3"/>
                </a:solidFill>
              </a:rPr>
              <a:t>See </a:t>
            </a:r>
            <a:r>
              <a:rPr lang="de-DE" sz="4000" dirty="0" err="1">
                <a:solidFill>
                  <a:schemeClr val="accent3"/>
                </a:solidFill>
              </a:rPr>
              <a:t>you</a:t>
            </a:r>
            <a:r>
              <a:rPr lang="de-DE" sz="4000" dirty="0">
                <a:solidFill>
                  <a:schemeClr val="accent3"/>
                </a:solidFill>
              </a:rPr>
              <a:t> at AI </a:t>
            </a:r>
            <a:br>
              <a:rPr lang="de-DE" sz="4000" dirty="0">
                <a:solidFill>
                  <a:schemeClr val="accent3"/>
                </a:solidFill>
              </a:rPr>
            </a:br>
            <a:r>
              <a:rPr lang="de-DE" sz="4000" dirty="0">
                <a:solidFill>
                  <a:schemeClr val="accent3"/>
                </a:solidFill>
              </a:rPr>
              <a:t>&amp; Data Summit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45BAD79-215A-B044-265F-D86C31A1FC85}"/>
              </a:ext>
            </a:extLst>
          </p:cNvPr>
          <p:cNvSpPr txBox="1"/>
          <p:nvPr userDrawn="1"/>
        </p:nvSpPr>
        <p:spPr>
          <a:xfrm>
            <a:off x="242050" y="1606693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tx2"/>
                </a:solidFill>
              </a:rPr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2924595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 Speakercard | Hellgelb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70F35F93-49F9-4E1E-2217-0CCD481E00C4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0CB2021-BA07-0D5E-F9B8-2290CCCCD0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44200" y="8388424"/>
            <a:ext cx="503814" cy="505862"/>
          </a:xfrm>
          <a:prstGeom prst="rect">
            <a:avLst/>
          </a:prstGeom>
        </p:spPr>
      </p:pic>
      <p:sp>
        <p:nvSpPr>
          <p:cNvPr id="5" name="Textplatzhalter 20">
            <a:extLst>
              <a:ext uri="{FF2B5EF4-FFF2-40B4-BE49-F238E27FC236}">
                <a16:creationId xmlns:a16="http://schemas.microsoft.com/office/drawing/2014/main" id="{11B7C991-0D6E-5A87-79CE-520AC7E41E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7" name="Textplatzhalter 22">
            <a:extLst>
              <a:ext uri="{FF2B5EF4-FFF2-40B4-BE49-F238E27FC236}">
                <a16:creationId xmlns:a16="http://schemas.microsoft.com/office/drawing/2014/main" id="{F3D65AC0-C4AF-7B2C-0FF9-60099F6BA7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CDF52D98-4AD4-4848-F48E-EF27CBB44CC6}"/>
              </a:ext>
            </a:extLst>
          </p:cNvPr>
          <p:cNvSpPr/>
          <p:nvPr userDrawn="1"/>
        </p:nvSpPr>
        <p:spPr>
          <a:xfrm>
            <a:off x="3950278" y="153059"/>
            <a:ext cx="800246" cy="80024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BCCABD8-6200-2205-D1B3-CA60C75EA886}"/>
              </a:ext>
            </a:extLst>
          </p:cNvPr>
          <p:cNvSpPr txBox="1"/>
          <p:nvPr userDrawn="1"/>
        </p:nvSpPr>
        <p:spPr>
          <a:xfrm rot="898812">
            <a:off x="3892778" y="260366"/>
            <a:ext cx="915247" cy="64632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20DED6E-4DB5-EB9D-AEA8-F0FA67DC4F15}"/>
              </a:ext>
            </a:extLst>
          </p:cNvPr>
          <p:cNvSpPr txBox="1"/>
          <p:nvPr userDrawn="1"/>
        </p:nvSpPr>
        <p:spPr>
          <a:xfrm>
            <a:off x="242050" y="370490"/>
            <a:ext cx="4561947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3"/>
                </a:solidFill>
              </a:rPr>
              <a:t>See </a:t>
            </a:r>
            <a:r>
              <a:rPr lang="de-DE" sz="4000" dirty="0" err="1">
                <a:solidFill>
                  <a:schemeClr val="accent3"/>
                </a:solidFill>
              </a:rPr>
              <a:t>you</a:t>
            </a:r>
            <a:r>
              <a:rPr lang="de-DE" sz="4000" dirty="0">
                <a:solidFill>
                  <a:schemeClr val="accent3"/>
                </a:solidFill>
              </a:rPr>
              <a:t> at </a:t>
            </a:r>
            <a:br>
              <a:rPr lang="de-DE" sz="4000" dirty="0">
                <a:solidFill>
                  <a:schemeClr val="accent3"/>
                </a:solidFill>
              </a:rPr>
            </a:br>
            <a:r>
              <a:rPr lang="de-DE" sz="4000" dirty="0">
                <a:solidFill>
                  <a:schemeClr val="accent3"/>
                </a:solidFill>
              </a:rPr>
              <a:t>Quantum Summit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DA2EF094-56FE-3313-0B7C-5F0B4239BDB1}"/>
              </a:ext>
            </a:extLst>
          </p:cNvPr>
          <p:cNvSpPr txBox="1"/>
          <p:nvPr userDrawn="1"/>
        </p:nvSpPr>
        <p:spPr>
          <a:xfrm>
            <a:off x="242050" y="1606693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tx2"/>
                </a:solidFill>
              </a:rPr>
              <a:t>25 &amp; 26 September 2024</a:t>
            </a:r>
          </a:p>
        </p:txBody>
      </p:sp>
      <p:sp>
        <p:nvSpPr>
          <p:cNvPr id="15" name="Bildplatzhalter 24">
            <a:extLst>
              <a:ext uri="{FF2B5EF4-FFF2-40B4-BE49-F238E27FC236}">
                <a16:creationId xmlns:a16="http://schemas.microsoft.com/office/drawing/2014/main" id="{E91E4AD9-D191-7854-CBA4-FA24104AEB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1" y="2295950"/>
            <a:ext cx="4129894" cy="4737777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Bild einfügen</a:t>
            </a:r>
          </a:p>
        </p:txBody>
      </p:sp>
    </p:spTree>
    <p:extLst>
      <p:ext uri="{BB962C8B-B14F-4D97-AF65-F5344CB8AC3E}">
        <p14:creationId xmlns:p14="http://schemas.microsoft.com/office/powerpoint/2010/main" val="33019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6615" t="-114" r="7164" b="114"/>
          <a:stretch/>
        </p:blipFill>
        <p:spPr>
          <a:xfrm>
            <a:off x="20538" y="-25327"/>
            <a:ext cx="5143500" cy="915897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-25326"/>
            <a:ext cx="5143500" cy="9158970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24" name="Freihandform: Form 23">
            <a:extLst>
              <a:ext uri="{FF2B5EF4-FFF2-40B4-BE49-F238E27FC236}">
                <a16:creationId xmlns:a16="http://schemas.microsoft.com/office/drawing/2014/main" id="{F52287FA-F33E-B755-DB28-894138E885DA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26" name="Textplatzhalter 20">
            <a:extLst>
              <a:ext uri="{FF2B5EF4-FFF2-40B4-BE49-F238E27FC236}">
                <a16:creationId xmlns:a16="http://schemas.microsoft.com/office/drawing/2014/main" id="{DB0E08D2-8A3E-DAE1-B056-70ABF4B3C5C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7" name="Textplatzhalter 22">
            <a:extLst>
              <a:ext uri="{FF2B5EF4-FFF2-40B4-BE49-F238E27FC236}">
                <a16:creationId xmlns:a16="http://schemas.microsoft.com/office/drawing/2014/main" id="{80732ECE-FDFB-AFA2-33D2-4BA72D23E2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pic>
        <p:nvPicPr>
          <p:cNvPr id="34" name="Grafik 33">
            <a:extLst>
              <a:ext uri="{FF2B5EF4-FFF2-40B4-BE49-F238E27FC236}">
                <a16:creationId xmlns:a16="http://schemas.microsoft.com/office/drawing/2014/main" id="{452444C5-97CF-64FB-054E-62230E6646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E3779E43-26B1-A6FA-0680-B05B54B7CF46}"/>
              </a:ext>
            </a:extLst>
          </p:cNvPr>
          <p:cNvSpPr/>
          <p:nvPr userDrawn="1"/>
        </p:nvSpPr>
        <p:spPr>
          <a:xfrm>
            <a:off x="3878270" y="179512"/>
            <a:ext cx="800246" cy="80024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1FDCC71-AAF7-DD62-1535-7C44BE97E3D2}"/>
              </a:ext>
            </a:extLst>
          </p:cNvPr>
          <p:cNvSpPr txBox="1"/>
          <p:nvPr userDrawn="1"/>
        </p:nvSpPr>
        <p:spPr>
          <a:xfrm rot="898812">
            <a:off x="3820770" y="286819"/>
            <a:ext cx="915247" cy="64632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200" dirty="0">
                <a:latin typeface="TheSansOffice" panose="020B0503040302060204" pitchFamily="34" charset="0"/>
              </a:rPr>
              <a:t>Live </a:t>
            </a:r>
            <a:br>
              <a:rPr lang="de-DE" sz="1200" dirty="0">
                <a:latin typeface="TheSansOffice" panose="020B0503040302060204" pitchFamily="34" charset="0"/>
              </a:rPr>
            </a:br>
            <a:r>
              <a:rPr lang="de-DE" sz="1200" dirty="0">
                <a:latin typeface="TheSansOffice" panose="020B0503040302060204" pitchFamily="34" charset="0"/>
              </a:rPr>
              <a:t>@ Kosmos </a:t>
            </a:r>
            <a:br>
              <a:rPr lang="de-DE" sz="1200" dirty="0">
                <a:latin typeface="TheSansOffice" panose="020B0503040302060204" pitchFamily="34" charset="0"/>
              </a:rPr>
            </a:br>
            <a:r>
              <a:rPr lang="de-DE" sz="1200" dirty="0">
                <a:latin typeface="TheSansOffice" panose="020B0503040302060204" pitchFamily="34" charset="0"/>
              </a:rPr>
              <a:t>Berlin</a:t>
            </a:r>
          </a:p>
        </p:txBody>
      </p:sp>
      <p:sp>
        <p:nvSpPr>
          <p:cNvPr id="2" name="Bildplatzhalter 24">
            <a:extLst>
              <a:ext uri="{FF2B5EF4-FFF2-40B4-BE49-F238E27FC236}">
                <a16:creationId xmlns:a16="http://schemas.microsoft.com/office/drawing/2014/main" id="{640BAD31-A544-020D-BF6F-063669B8FBD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1" y="2295950"/>
            <a:ext cx="4129894" cy="4737777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72EC9ED-F2C4-48D3-74B4-B2562C6F837C}"/>
              </a:ext>
            </a:extLst>
          </p:cNvPr>
          <p:cNvSpPr txBox="1"/>
          <p:nvPr userDrawn="1"/>
        </p:nvSpPr>
        <p:spPr>
          <a:xfrm>
            <a:off x="242050" y="370490"/>
            <a:ext cx="4561947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 AI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&amp; Data Summit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DB2D83E-947A-A2D0-CF73-CDCB14DBE069}"/>
              </a:ext>
            </a:extLst>
          </p:cNvPr>
          <p:cNvSpPr txBox="1"/>
          <p:nvPr userDrawn="1"/>
        </p:nvSpPr>
        <p:spPr>
          <a:xfrm>
            <a:off x="242050" y="1606693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1619191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1250" t="4" r="31250" b="-4"/>
          <a:stretch/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1"/>
            <a:ext cx="5143500" cy="914399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21D93977-2F10-F519-217F-CF05DC308B73}"/>
              </a:ext>
            </a:extLst>
          </p:cNvPr>
          <p:cNvSpPr/>
          <p:nvPr userDrawn="1"/>
        </p:nvSpPr>
        <p:spPr>
          <a:xfrm>
            <a:off x="0" y="-8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7CDA972D-E016-6455-E5DF-C46B07712E35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8" name="Textplatzhalter 20">
            <a:extLst>
              <a:ext uri="{FF2B5EF4-FFF2-40B4-BE49-F238E27FC236}">
                <a16:creationId xmlns:a16="http://schemas.microsoft.com/office/drawing/2014/main" id="{0DFBF9FE-4584-1714-C701-A1BBC35C02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9" name="Textplatzhalter 22">
            <a:extLst>
              <a:ext uri="{FF2B5EF4-FFF2-40B4-BE49-F238E27FC236}">
                <a16:creationId xmlns:a16="http://schemas.microsoft.com/office/drawing/2014/main" id="{1118F183-DAA9-7279-35C2-1CAF25E602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0" name="Bildplatzhalter 24">
            <a:extLst>
              <a:ext uri="{FF2B5EF4-FFF2-40B4-BE49-F238E27FC236}">
                <a16:creationId xmlns:a16="http://schemas.microsoft.com/office/drawing/2014/main" id="{A61B9E12-C79A-643D-4E31-261ACC9F5CC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1" y="2295950"/>
            <a:ext cx="4129894" cy="4737777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7F6DC37-A74F-656C-9D41-937A00E4B43A}"/>
              </a:ext>
            </a:extLst>
          </p:cNvPr>
          <p:cNvSpPr txBox="1"/>
          <p:nvPr userDrawn="1"/>
        </p:nvSpPr>
        <p:spPr>
          <a:xfrm>
            <a:off x="242050" y="370490"/>
            <a:ext cx="4561947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7E829E0A-37B0-485F-93BF-F337B0206CB9}"/>
              </a:ext>
            </a:extLst>
          </p:cNvPr>
          <p:cNvSpPr txBox="1"/>
          <p:nvPr userDrawn="1"/>
        </p:nvSpPr>
        <p:spPr>
          <a:xfrm>
            <a:off x="242050" y="1606693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F2852F2D-2F94-8B45-4B7F-3D40127E50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C142F94B-36EE-81CE-1B33-F179042637DC}"/>
              </a:ext>
            </a:extLst>
          </p:cNvPr>
          <p:cNvSpPr/>
          <p:nvPr userDrawn="1"/>
        </p:nvSpPr>
        <p:spPr>
          <a:xfrm>
            <a:off x="3806262" y="153059"/>
            <a:ext cx="800246" cy="80024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0B37B26-9CD5-8624-B4E4-05D821794999}"/>
              </a:ext>
            </a:extLst>
          </p:cNvPr>
          <p:cNvSpPr txBox="1"/>
          <p:nvPr userDrawn="1"/>
        </p:nvSpPr>
        <p:spPr>
          <a:xfrm rot="898812">
            <a:off x="3748762" y="260366"/>
            <a:ext cx="915247" cy="64632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706818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578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03" r:id="rId2"/>
    <p:sldLayoutId id="2147483745" r:id="rId3"/>
    <p:sldLayoutId id="2147483746" r:id="rId4"/>
  </p:sldLayoutIdLst>
  <p:hf hdr="0" ftr="0" dt="0"/>
  <p:txStyles>
    <p:titleStyle>
      <a:lvl1pPr algn="l" defTabSz="385829" rtl="0" eaLnBrk="1" latinLnBrk="0" hangingPunct="1">
        <a:lnSpc>
          <a:spcPts val="1688"/>
        </a:lnSpc>
        <a:spcBef>
          <a:spcPct val="0"/>
        </a:spcBef>
        <a:buNone/>
        <a:defRPr sz="143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3926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"/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227852" indent="-113203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1780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455705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indent="0" algn="l" defTabSz="385829" rtl="0" eaLnBrk="1" latinLnBrk="0" hangingPunct="1">
        <a:lnSpc>
          <a:spcPts val="1435"/>
        </a:lnSpc>
        <a:spcBef>
          <a:spcPts val="213"/>
        </a:spcBef>
        <a:buFontTx/>
        <a:buNone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061033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253947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446862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639775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1pPr>
      <a:lvl2pPr marL="192915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2pPr>
      <a:lvl3pPr marL="385829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3pPr>
      <a:lvl4pPr marL="578744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5pPr>
      <a:lvl6pPr marL="964573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157488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350402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543317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156" userDrawn="1">
          <p15:clr>
            <a:srgbClr val="F26B43"/>
          </p15:clr>
        </p15:guide>
        <p15:guide id="4" pos="3149" userDrawn="1">
          <p15:clr>
            <a:srgbClr val="F26B43"/>
          </p15:clr>
        </p15:guide>
        <p15:guide id="5" orient="horz" pos="5480" userDrawn="1">
          <p15:clr>
            <a:srgbClr val="F26B43"/>
          </p15:clr>
        </p15:guide>
        <p15:guide id="6" orient="horz" pos="854" userDrawn="1">
          <p15:clr>
            <a:srgbClr val="F26B43"/>
          </p15:clr>
        </p15:guide>
        <p15:guide id="7" orient="horz" pos="1550" userDrawn="1">
          <p15:clr>
            <a:srgbClr val="F26B43"/>
          </p15:clr>
        </p15:guide>
        <p15:guide id="9" orient="horz" pos="2214" userDrawn="1">
          <p15:clr>
            <a:srgbClr val="F26B43"/>
          </p15:clr>
        </p15:guide>
        <p15:guide id="10" orient="horz" pos="5238" userDrawn="1">
          <p15:clr>
            <a:srgbClr val="F26B43"/>
          </p15:clr>
        </p15:guide>
        <p15:guide id="11" pos="2873" userDrawn="1">
          <p15:clr>
            <a:srgbClr val="F26B43"/>
          </p15:clr>
        </p15:guide>
        <p15:guide id="12" orient="horz" pos="1761" userDrawn="1">
          <p15:clr>
            <a:srgbClr val="F26B43"/>
          </p15:clr>
        </p15:guide>
        <p15:guide id="13" pos="3093" userDrawn="1">
          <p15:clr>
            <a:srgbClr val="F26B43"/>
          </p15:clr>
        </p15:guide>
        <p15:guide id="14" pos="238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271A6A1-1538-39D9-FAF9-E35A145AB62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59DF56B-FEF3-AB9B-A8C8-FF4E548A9A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0490EEAE-C3CA-D6D2-9BDC-260EC9F9054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4836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10D390AE-3721-9E8A-F3EC-A45E8E82DAD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D443493-72D6-D5EF-6B89-F60B1A4A64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73882C25-23BC-0191-EAC4-4AF0DA6E406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85486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ASYCUSTOMCOLORS" val="2958855;16737305;9884200;4280575;51455;16777215;16777215;16777215;16777215;16777215;16777215;16774635;15136230;15134975;14808570;16777215;16777215;16777215;16777215;16777215;8519700;4608000;160;24575;5592405;13158600;15133675;16777215;16777215;16777215"/>
  <p:tag name="DEFAULTLANGUAGEID" val="1031"/>
</p:tagLst>
</file>

<file path=ppt/theme/theme1.xml><?xml version="1.0" encoding="utf-8"?>
<a:theme xmlns:a="http://schemas.openxmlformats.org/drawingml/2006/main" name="1 Speakercard-Vorlage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Bitkom_eV_ppt_Vorlage</Template>
  <TotalTime>0</TotalTime>
  <Words>0</Words>
  <Application>Microsoft Office PowerPoint</Application>
  <PresentationFormat>Bildschirmpräsentation (16:9)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Arial</vt:lpstr>
      <vt:lpstr>Calibri</vt:lpstr>
      <vt:lpstr>TheSansOffice</vt:lpstr>
      <vt:lpstr>Wingdings 2</vt:lpstr>
      <vt:lpstr>1 Speakercard-Vorlage</vt:lpstr>
      <vt:lpstr>PowerPoint-Präsentation</vt:lpstr>
      <vt:lpstr>PowerPoint-Präsentation</vt:lpstr>
    </vt:vector>
  </TitlesOfParts>
  <Company>Bitkom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Speakercards 1.Person</dc:title>
  <dc:creator>Anna Stolz</dc:creator>
  <cp:lastModifiedBy>Alla Fushtei</cp:lastModifiedBy>
  <cp:revision>35</cp:revision>
  <dcterms:created xsi:type="dcterms:W3CDTF">2024-01-16T14:28:59Z</dcterms:created>
  <dcterms:modified xsi:type="dcterms:W3CDTF">2024-06-14T13:28:33Z</dcterms:modified>
</cp:coreProperties>
</file>