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  <p:sldMasterId id="2147483706" r:id="rId2"/>
    <p:sldMasterId id="2147483713" r:id="rId3"/>
    <p:sldMasterId id="2147483720" r:id="rId4"/>
  </p:sldMasterIdLst>
  <p:notesMasterIdLst>
    <p:notesMasterId r:id="rId9"/>
  </p:notesMasterIdLst>
  <p:handoutMasterIdLst>
    <p:handoutMasterId r:id="rId10"/>
  </p:handoutMasterIdLst>
  <p:sldIdLst>
    <p:sldId id="267" r:id="rId5"/>
    <p:sldId id="263" r:id="rId6"/>
    <p:sldId id="259" r:id="rId7"/>
    <p:sldId id="257" r:id="rId8"/>
  </p:sldIdLst>
  <p:sldSz cx="5143500" cy="9144000" type="screen16x9"/>
  <p:notesSz cx="6858000" cy="9144000"/>
  <p:custDataLst>
    <p:tags r:id="rId11"/>
  </p:custDataLst>
  <p:defaultTextStyle>
    <a:defPPr>
      <a:defRPr lang="de-DE"/>
    </a:defPPr>
    <a:lvl1pPr marL="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134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62" autoAdjust="0"/>
    <p:restoredTop sz="96173" autoAdjust="0"/>
  </p:normalViewPr>
  <p:slideViewPr>
    <p:cSldViewPr>
      <p:cViewPr varScale="1">
        <p:scale>
          <a:sx n="118" d="100"/>
          <a:sy n="118" d="100"/>
        </p:scale>
        <p:origin x="48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3" d="100"/>
        <a:sy n="63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537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069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760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014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2673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5208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7744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0280" algn="l" defTabSz="685069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5A424C88-D474-EE76-3950-34D07A154BE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4365982-456A-B6C3-9649-46DAFD4342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2B55C3B1-CD25-4046-F581-99E0BBD460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A02CAD5A-ED55-AC20-53BB-B6E0AD8E8C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CE043AFC-ADA1-1026-DB00-49F7E1BF0A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0216E77D-6635-82C8-D91D-D342409F1FD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B5A266C-9FB8-CDBF-A1BE-56BE12B14F2A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B97B41A0-A629-5846-471C-9A923589B55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</p:spTree>
    <p:extLst>
      <p:ext uri="{BB962C8B-B14F-4D97-AF65-F5344CB8AC3E}">
        <p14:creationId xmlns:p14="http://schemas.microsoft.com/office/powerpoint/2010/main" val="2924595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fik 29">
            <a:extLst>
              <a:ext uri="{FF2B5EF4-FFF2-40B4-BE49-F238E27FC236}">
                <a16:creationId xmlns:a16="http://schemas.microsoft.com/office/drawing/2014/main" id="{94AF230C-8D39-3E6E-2AFC-D700EEC7A2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31" name="Rechteck 30">
            <a:extLst>
              <a:ext uri="{FF2B5EF4-FFF2-40B4-BE49-F238E27FC236}">
                <a16:creationId xmlns:a16="http://schemas.microsoft.com/office/drawing/2014/main" id="{C440BE10-38AB-00F4-F312-C6C367BAFC5F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2" name="Freihandform: Form 31">
            <a:extLst>
              <a:ext uri="{FF2B5EF4-FFF2-40B4-BE49-F238E27FC236}">
                <a16:creationId xmlns:a16="http://schemas.microsoft.com/office/drawing/2014/main" id="{BB8CBFE0-93E5-D133-8C7B-A9F1D92BA699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33" name="Textplatzhalter 20">
            <a:extLst>
              <a:ext uri="{FF2B5EF4-FFF2-40B4-BE49-F238E27FC236}">
                <a16:creationId xmlns:a16="http://schemas.microsoft.com/office/drawing/2014/main" id="{1BE517E5-B1B6-F400-218F-52AA81344A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4" name="Textplatzhalter 22">
            <a:extLst>
              <a:ext uri="{FF2B5EF4-FFF2-40B4-BE49-F238E27FC236}">
                <a16:creationId xmlns:a16="http://schemas.microsoft.com/office/drawing/2014/main" id="{CDE59395-5A30-BB62-3FA3-33CCD8B7E49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57D49956-1A1F-004B-FFA1-B9F9BA39B98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52EFE394-957C-E416-AC41-9B5FEAFBB913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79B18B5A-9E76-A2BE-6158-C27AAFB263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0" name="Bildplatzhalter 24">
            <a:extLst>
              <a:ext uri="{FF2B5EF4-FFF2-40B4-BE49-F238E27FC236}">
                <a16:creationId xmlns:a16="http://schemas.microsoft.com/office/drawing/2014/main" id="{3B18B4C0-97E3-AF04-370C-19F293FB1C9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5366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1" name="Textplatzhalter 22">
            <a:extLst>
              <a:ext uri="{FF2B5EF4-FFF2-40B4-BE49-F238E27FC236}">
                <a16:creationId xmlns:a16="http://schemas.microsoft.com/office/drawing/2014/main" id="{0144172A-79E8-00CA-EB44-4B628CCDCE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42" name="Bildplatzhalter 24">
            <a:extLst>
              <a:ext uri="{FF2B5EF4-FFF2-40B4-BE49-F238E27FC236}">
                <a16:creationId xmlns:a16="http://schemas.microsoft.com/office/drawing/2014/main" id="{EA12C43D-E1B7-F112-27AB-082B2D613AD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03912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677125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C04B6C9-7279-218A-5977-7DDB3C10DA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3C44DFA-4625-7905-3A4E-8CA5E5E6C52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FF91DE18-67A3-4988-B995-ABA51AF81869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7A6764D9-1325-4C49-B8AD-E90DEBA6F3DD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BC86C8B5-1472-4E95-E7FE-3DD94CB4C6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39FC61E8-DC01-7907-35FE-5C59E3B1A1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41FF7D2-6C0D-BAF2-459C-03CCDCCE903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4979055-0FA8-6311-81DC-00894B4AD514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DA235223-5BD6-B5A6-7894-59A67403A32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4AB2A18C-C449-8692-7A59-401A632594A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5366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97158F41-C018-8A04-8C27-621ECDEFD1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BF1CC4A6-A3AC-3040-DA70-BAC42395B0E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03912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2931795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D6E21D5-32E6-9F3F-0767-388838BB66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8AEEB51-5A1E-9C2A-984B-64E019439CEE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572E3DD3-C9BE-B3EB-BD33-3FD8989C691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001EA19E-9734-BDD8-F7CE-01244DCB6F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69377569-4DB9-4A89-557D-EA7BC6636D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47D18918-1F26-AF57-9E19-53B1B5EC9BCC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F4EC69D-9463-4F88-D373-E38987664044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94EE074C-65B3-8B5C-9D53-546050177C9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394F90F6-55E5-20B3-3D7A-F20E064E229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5366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B539DE78-90E7-BFD3-569E-7321B2945D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200493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DA5A93D0-DDC1-521A-A6EA-1B24444A62C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03912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447786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E282EADA-241D-3EBF-D6AA-090583A255FC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1DFC16F-07E8-E821-69F3-4E8AE39925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A3E4F9A3-E390-6652-AB47-7B8DD1A644E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0EAF224E-77EE-8A6B-5CFD-E5236DE5544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65E5482-0F12-174A-9D74-6C82B05BBE9B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966633DF-2951-C966-4604-D3B1139D623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569C581D-0FA9-639C-43F3-DEA9546A48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5846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2">
            <a:extLst>
              <a:ext uri="{FF2B5EF4-FFF2-40B4-BE49-F238E27FC236}">
                <a16:creationId xmlns:a16="http://schemas.microsoft.com/office/drawing/2014/main" id="{7DC18D06-546C-FB46-CCE1-443C7DC42BD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655B4D54-6CE5-3D46-281A-03F4B171D5B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38948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7C435EFA-8C22-5B5C-3F5F-1862B272217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190444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15FFE2A1-FE8C-FCD6-3597-C9CD33C2969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38BD8BE-46AA-3036-D86D-EA837F9F4B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8FB54BCB-4515-A724-ABD7-6B258B2833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339209B8-217B-30C6-3919-C9CFE5020AD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9948154D-A543-27E2-143A-35870FAAEF5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59D4949-19DE-14AB-D6F2-A53925623045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0925D9A1-0323-F77F-C0B3-B288681BC1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5846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2">
            <a:extLst>
              <a:ext uri="{FF2B5EF4-FFF2-40B4-BE49-F238E27FC236}">
                <a16:creationId xmlns:a16="http://schemas.microsoft.com/office/drawing/2014/main" id="{0883116E-650A-9E96-18CA-27661DD54A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78644AC3-43E4-9082-28B4-0002B995675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38948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346EA89A-659B-9577-077E-B02F543B1EF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42112024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73F4639-AE81-F89C-5FAD-A0ECFFF9C3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275271AB-B0A2-CCDC-0754-E56861C89E98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8876DF3B-5EEF-B1AC-7CF2-DE277988C2B6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0" name="Textplatzhalter 20">
            <a:extLst>
              <a:ext uri="{FF2B5EF4-FFF2-40B4-BE49-F238E27FC236}">
                <a16:creationId xmlns:a16="http://schemas.microsoft.com/office/drawing/2014/main" id="{4D6511F8-DE3A-9648-0CD1-4D13801E3F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214CB57A-CA88-064D-C32E-953B8D23AE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029342A-8224-6814-E7E0-031B9EBEE8D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FF129F4-B6AB-ADFD-A379-B8EFBE1B79D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CF06E123-C609-506A-F006-AD19F79B5C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1" name="Bildplatzhalter 24">
            <a:extLst>
              <a:ext uri="{FF2B5EF4-FFF2-40B4-BE49-F238E27FC236}">
                <a16:creationId xmlns:a16="http://schemas.microsoft.com/office/drawing/2014/main" id="{DF00B6B7-2B64-B6E9-EAAD-AEABE708AE3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5846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2" name="Textplatzhalter 22">
            <a:extLst>
              <a:ext uri="{FF2B5EF4-FFF2-40B4-BE49-F238E27FC236}">
                <a16:creationId xmlns:a16="http://schemas.microsoft.com/office/drawing/2014/main" id="{AD4D4958-F1F6-75A1-C1B8-18047E7683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33" name="Bildplatzhalter 24">
            <a:extLst>
              <a:ext uri="{FF2B5EF4-FFF2-40B4-BE49-F238E27FC236}">
                <a16:creationId xmlns:a16="http://schemas.microsoft.com/office/drawing/2014/main" id="{7EB7E54F-F9FD-F161-458C-DD8D6AA2C45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38948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4" name="Bildplatzhalter 24">
            <a:extLst>
              <a:ext uri="{FF2B5EF4-FFF2-40B4-BE49-F238E27FC236}">
                <a16:creationId xmlns:a16="http://schemas.microsoft.com/office/drawing/2014/main" id="{2196C24E-01E2-401E-C254-5D4E1D6C9EA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85956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6E93164-9C72-FEC5-5C5F-D724EF8011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FC3A4E9B-A262-942B-096A-116D58813CB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9" name="Freihandform: Form 8">
            <a:extLst>
              <a:ext uri="{FF2B5EF4-FFF2-40B4-BE49-F238E27FC236}">
                <a16:creationId xmlns:a16="http://schemas.microsoft.com/office/drawing/2014/main" id="{ABD21EF9-A329-F672-AF30-F8439193AB57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0" name="Freihandform: Form 9">
            <a:extLst>
              <a:ext uri="{FF2B5EF4-FFF2-40B4-BE49-F238E27FC236}">
                <a16:creationId xmlns:a16="http://schemas.microsoft.com/office/drawing/2014/main" id="{B7234986-03D3-68BC-04E2-4F6955F7134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1" name="Textplatzhalter 20">
            <a:extLst>
              <a:ext uri="{FF2B5EF4-FFF2-40B4-BE49-F238E27FC236}">
                <a16:creationId xmlns:a16="http://schemas.microsoft.com/office/drawing/2014/main" id="{95D0DD5B-30E4-EEF6-483B-27900CE120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92331A0D-D713-3F92-7A7C-C15BAD52F8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DFE8789F-CAB6-2E23-F10D-5C5D9DE2309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2F1A074E-E206-E341-EC21-94AEE0D211A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5" name="Grafik 24">
            <a:extLst>
              <a:ext uri="{FF2B5EF4-FFF2-40B4-BE49-F238E27FC236}">
                <a16:creationId xmlns:a16="http://schemas.microsoft.com/office/drawing/2014/main" id="{BB632A18-3D91-9628-4220-F56DC363BC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B15FE2FD-4DF9-ABF0-7DE3-B56591E5659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5846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3" name="Textplatzhalter 22">
            <a:extLst>
              <a:ext uri="{FF2B5EF4-FFF2-40B4-BE49-F238E27FC236}">
                <a16:creationId xmlns:a16="http://schemas.microsoft.com/office/drawing/2014/main" id="{D7BA3020-2C88-FDFA-22A1-0584C072F90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34" name="Bildplatzhalter 24">
            <a:extLst>
              <a:ext uri="{FF2B5EF4-FFF2-40B4-BE49-F238E27FC236}">
                <a16:creationId xmlns:a16="http://schemas.microsoft.com/office/drawing/2014/main" id="{78EE30A3-3A49-33EB-3306-98E282ACDC2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38948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5EBD3429-A815-1A0D-1850-AF525F0810E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695213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rafik 27">
            <a:extLst>
              <a:ext uri="{FF2B5EF4-FFF2-40B4-BE49-F238E27FC236}">
                <a16:creationId xmlns:a16="http://schemas.microsoft.com/office/drawing/2014/main" id="{A69FD5F3-4233-E270-64D0-E811DE65A5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29" name="Rechteck 28">
            <a:extLst>
              <a:ext uri="{FF2B5EF4-FFF2-40B4-BE49-F238E27FC236}">
                <a16:creationId xmlns:a16="http://schemas.microsoft.com/office/drawing/2014/main" id="{C2E7E43D-4537-8D86-9651-E360E1A5E33E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0" name="Freihandform: Form 29">
            <a:extLst>
              <a:ext uri="{FF2B5EF4-FFF2-40B4-BE49-F238E27FC236}">
                <a16:creationId xmlns:a16="http://schemas.microsoft.com/office/drawing/2014/main" id="{09349E88-0974-9BA5-9572-D9193083EECE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31" name="Textplatzhalter 20">
            <a:extLst>
              <a:ext uri="{FF2B5EF4-FFF2-40B4-BE49-F238E27FC236}">
                <a16:creationId xmlns:a16="http://schemas.microsoft.com/office/drawing/2014/main" id="{11B0E91F-A4E6-1D3B-A5E9-6FFA28E3F2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32" name="Textplatzhalter 22">
            <a:extLst>
              <a:ext uri="{FF2B5EF4-FFF2-40B4-BE49-F238E27FC236}">
                <a16:creationId xmlns:a16="http://schemas.microsoft.com/office/drawing/2014/main" id="{2BAE6EEF-C612-2344-80D0-B05BD399BA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0A53556A-A672-8C65-C099-770D70898E18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EA19AFB-F375-354B-0472-2A83DA0820C0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5" name="Grafik 34">
            <a:extLst>
              <a:ext uri="{FF2B5EF4-FFF2-40B4-BE49-F238E27FC236}">
                <a16:creationId xmlns:a16="http://schemas.microsoft.com/office/drawing/2014/main" id="{1078A684-1260-7EF0-C15E-76A80D678AE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2" name="Bildplatzhalter 24">
            <a:extLst>
              <a:ext uri="{FF2B5EF4-FFF2-40B4-BE49-F238E27FC236}">
                <a16:creationId xmlns:a16="http://schemas.microsoft.com/office/drawing/2014/main" id="{E27C2A55-043A-7119-8C26-0130D8D7152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435846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3" name="Textplatzhalter 22">
            <a:extLst>
              <a:ext uri="{FF2B5EF4-FFF2-40B4-BE49-F238E27FC236}">
                <a16:creationId xmlns:a16="http://schemas.microsoft.com/office/drawing/2014/main" id="{1AF2C341-E313-77B9-9923-7F979945EE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2051720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44" name="Bildplatzhalter 24">
            <a:extLst>
              <a:ext uri="{FF2B5EF4-FFF2-40B4-BE49-F238E27FC236}">
                <a16:creationId xmlns:a16="http://schemas.microsoft.com/office/drawing/2014/main" id="{53B121DC-B0F4-ACFB-284A-5FEB378520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838948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5" name="Bildplatzhalter 24">
            <a:extLst>
              <a:ext uri="{FF2B5EF4-FFF2-40B4-BE49-F238E27FC236}">
                <a16:creationId xmlns:a16="http://schemas.microsoft.com/office/drawing/2014/main" id="{3345E6F8-3F05-19E7-52A6-856103BBAD3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095592"/>
            <a:ext cx="145414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7720719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A479DBD8-C176-3AB8-B703-408C8AD5A7FB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D210F44-DF97-340F-F36D-ABFB05FFDA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925833A3-ADD7-E95D-6600-4529645992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D4AE9443-82B1-7307-BF91-6CB8A86BB98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B3CAC9E-F080-E43F-9C96-F1EB7A1A2A80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ED53645D-3063-AAD8-F426-806E14ABB34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0E533066-92CC-4F93-C811-DBEC21057AB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18718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C4D0E7D1-3281-7C36-82BA-B7BC1733707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93A4FA9A-957D-577E-1A99-3E355E0B88C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30384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1" name="Bildplatzhalter 24">
            <a:extLst>
              <a:ext uri="{FF2B5EF4-FFF2-40B4-BE49-F238E27FC236}">
                <a16:creationId xmlns:a16="http://schemas.microsoft.com/office/drawing/2014/main" id="{E208C1CA-CE6C-13F2-DBC1-9DCD44018C2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32C7281D-58DF-FBEA-BCE4-6497A8CF775E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07051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9711683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ihandform: Form 1">
            <a:extLst>
              <a:ext uri="{FF2B5EF4-FFF2-40B4-BE49-F238E27FC236}">
                <a16:creationId xmlns:a16="http://schemas.microsoft.com/office/drawing/2014/main" id="{C8E62C21-D2DE-A166-7846-110093B9FFC1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E7DEE8A-A649-80A5-936A-AB4F7C0B5D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2038E5DB-A84A-1A5D-D0DB-68B8C10D3C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45AD980E-74B2-3688-4154-0116E327219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85FD1D6-826B-18A5-190D-B36409FA7FF7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98F29F84-72AD-EDF6-0C21-5194CCA0FDD5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2" name="Bildplatzhalter 24">
            <a:extLst>
              <a:ext uri="{FF2B5EF4-FFF2-40B4-BE49-F238E27FC236}">
                <a16:creationId xmlns:a16="http://schemas.microsoft.com/office/drawing/2014/main" id="{2598FB69-4781-E1AA-5189-1428CB3390C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18718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D0A84BE8-D8F0-1BF9-C297-BF00B9E270A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EC8A1D32-5DFD-DD56-1063-64F98ED65CE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30384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1" name="Bildplatzhalter 24">
            <a:extLst>
              <a:ext uri="{FF2B5EF4-FFF2-40B4-BE49-F238E27FC236}">
                <a16:creationId xmlns:a16="http://schemas.microsoft.com/office/drawing/2014/main" id="{D1BAC739-E481-B0F4-D75F-E58639D27A5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2" name="Bildplatzhalter 24">
            <a:extLst>
              <a:ext uri="{FF2B5EF4-FFF2-40B4-BE49-F238E27FC236}">
                <a16:creationId xmlns:a16="http://schemas.microsoft.com/office/drawing/2014/main" id="{94653389-A480-FC51-29A1-5A379A569E9F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07051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613431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70F35F93-49F9-4E1E-2217-0CCD481E00C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CB2021-BA07-0D5E-F9B8-2290CCCCD0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11B7C991-0D6E-5A87-79CE-520AC7E41E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3D65AC0-C4AF-7B2C-0FF9-60099F6BA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559F6C0-5BA7-EF13-6201-36E2ECAD88D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DA59E3C-74A0-F624-8FB6-89011165668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16556858-83BC-5056-B56E-44FBD170E1E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6F80D70B-43E5-296A-790D-3B4EE9FB26B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</p:spTree>
    <p:extLst>
      <p:ext uri="{BB962C8B-B14F-4D97-AF65-F5344CB8AC3E}">
        <p14:creationId xmlns:p14="http://schemas.microsoft.com/office/powerpoint/2010/main" val="33019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D333F75-E952-BE20-462A-0059111359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7818D0D4-FB30-F70C-4EE6-5CA8869C1C0A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1F943CCF-D681-4BC3-554A-D67E6B1571E8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B7D1AA52-2BF5-A454-4C05-696762274BC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D0DCC13A-C1EE-911D-A8B1-661D5A4EDE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8F3FF8D5-3310-B126-264B-D6F54A5C3E2F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8B76BAE-F11E-0071-A979-155E4ADDD93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2B587591-AC8C-8DEC-C5D2-E7B145DF1A6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3" name="Bildplatzhalter 24">
            <a:extLst>
              <a:ext uri="{FF2B5EF4-FFF2-40B4-BE49-F238E27FC236}">
                <a16:creationId xmlns:a16="http://schemas.microsoft.com/office/drawing/2014/main" id="{3AA396D1-90F7-C657-CD56-114A5C37497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18718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4" name="Textplatzhalter 22">
            <a:extLst>
              <a:ext uri="{FF2B5EF4-FFF2-40B4-BE49-F238E27FC236}">
                <a16:creationId xmlns:a16="http://schemas.microsoft.com/office/drawing/2014/main" id="{0F890769-9127-27FA-A0A5-306FEBE44C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45" name="Bildplatzhalter 24">
            <a:extLst>
              <a:ext uri="{FF2B5EF4-FFF2-40B4-BE49-F238E27FC236}">
                <a16:creationId xmlns:a16="http://schemas.microsoft.com/office/drawing/2014/main" id="{47BD8BEA-4C03-63FC-AC10-17B50DD8CE5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30384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6" name="Bildplatzhalter 24">
            <a:extLst>
              <a:ext uri="{FF2B5EF4-FFF2-40B4-BE49-F238E27FC236}">
                <a16:creationId xmlns:a16="http://schemas.microsoft.com/office/drawing/2014/main" id="{2EB10558-63A0-7E39-0345-F54111D2927A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7" name="Bildplatzhalter 24">
            <a:extLst>
              <a:ext uri="{FF2B5EF4-FFF2-40B4-BE49-F238E27FC236}">
                <a16:creationId xmlns:a16="http://schemas.microsoft.com/office/drawing/2014/main" id="{4F95C7DA-94A0-6BC9-179C-60D7A54AA3BC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07051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115807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7017BDE-BD16-87E1-423F-DBFA2B88FA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591A1CCC-3476-7601-7CA1-E1B67697B25D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D3723394-CB22-5EFE-956E-27C4F37AD74A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8B56B312-5D65-0301-6844-9CA5C2F68317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1F69AA6B-8679-B96E-DB36-3580028CCB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6844149D-876C-7BE6-FBBF-EE794B2E6C3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53095568-3AD3-443E-9982-C8405F814C8E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563710D8-EA8E-8B09-B38C-5B2A69EC7C1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519A80B8-1FA7-BAB5-0EC2-B45A4CAD8C3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0" name="Bildplatzhalter 24">
            <a:extLst>
              <a:ext uri="{FF2B5EF4-FFF2-40B4-BE49-F238E27FC236}">
                <a16:creationId xmlns:a16="http://schemas.microsoft.com/office/drawing/2014/main" id="{B7737D19-CAC8-336A-D75C-6493562F6C3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18718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1" name="Textplatzhalter 22">
            <a:extLst>
              <a:ext uri="{FF2B5EF4-FFF2-40B4-BE49-F238E27FC236}">
                <a16:creationId xmlns:a16="http://schemas.microsoft.com/office/drawing/2014/main" id="{37858384-EC67-D6A6-59FC-34249E1CBCE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42" name="Bildplatzhalter 24">
            <a:extLst>
              <a:ext uri="{FF2B5EF4-FFF2-40B4-BE49-F238E27FC236}">
                <a16:creationId xmlns:a16="http://schemas.microsoft.com/office/drawing/2014/main" id="{984DF1F1-E14A-D68C-6D30-F6BB31027EE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30384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3" name="Bildplatzhalter 24">
            <a:extLst>
              <a:ext uri="{FF2B5EF4-FFF2-40B4-BE49-F238E27FC236}">
                <a16:creationId xmlns:a16="http://schemas.microsoft.com/office/drawing/2014/main" id="{B5CB6E46-B3BB-AEF9-1925-CE6F40F15B8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4" name="Bildplatzhalter 24">
            <a:extLst>
              <a:ext uri="{FF2B5EF4-FFF2-40B4-BE49-F238E27FC236}">
                <a16:creationId xmlns:a16="http://schemas.microsoft.com/office/drawing/2014/main" id="{666BB057-8FDE-8A77-5836-B8A4BD41E5B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07051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30914592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32C6A2CF-08C9-AC2B-682F-6079F259983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15" name="Rechteck 14">
            <a:extLst>
              <a:ext uri="{FF2B5EF4-FFF2-40B4-BE49-F238E27FC236}">
                <a16:creationId xmlns:a16="http://schemas.microsoft.com/office/drawing/2014/main" id="{AABF6775-F1BC-6C03-7811-064E640E659C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6" name="Freihandform: Form 15">
            <a:extLst>
              <a:ext uri="{FF2B5EF4-FFF2-40B4-BE49-F238E27FC236}">
                <a16:creationId xmlns:a16="http://schemas.microsoft.com/office/drawing/2014/main" id="{3746200C-33E8-AB6D-4983-C79386A7EBB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7" name="Textplatzhalter 20">
            <a:extLst>
              <a:ext uri="{FF2B5EF4-FFF2-40B4-BE49-F238E27FC236}">
                <a16:creationId xmlns:a16="http://schemas.microsoft.com/office/drawing/2014/main" id="{DEFCB184-1FDA-781B-CC3D-EADE46FE1A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424789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8" name="Textplatzhalter 22">
            <a:extLst>
              <a:ext uri="{FF2B5EF4-FFF2-40B4-BE49-F238E27FC236}">
                <a16:creationId xmlns:a16="http://schemas.microsoft.com/office/drawing/2014/main" id="{3859C4EC-72F6-B0FA-AFA1-D9E377559E7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8032066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19ECF0F-3334-2D71-2CEA-1CC9FCBA3042}"/>
              </a:ext>
            </a:extLst>
          </p:cNvPr>
          <p:cNvSpPr txBox="1"/>
          <p:nvPr userDrawn="1"/>
        </p:nvSpPr>
        <p:spPr>
          <a:xfrm>
            <a:off x="242050" y="370490"/>
            <a:ext cx="4647937" cy="218528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6E30B958-D55D-8D03-A3F8-B4759D91622A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4EAFFBB3-B21D-2872-C228-59A41129376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6" name="Bildplatzhalter 24">
            <a:extLst>
              <a:ext uri="{FF2B5EF4-FFF2-40B4-BE49-F238E27FC236}">
                <a16:creationId xmlns:a16="http://schemas.microsoft.com/office/drawing/2014/main" id="{B3C7D6D7-E9FE-912B-5691-47DEFAE28CB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18718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7" name="Textplatzhalter 22">
            <a:extLst>
              <a:ext uri="{FF2B5EF4-FFF2-40B4-BE49-F238E27FC236}">
                <a16:creationId xmlns:a16="http://schemas.microsoft.com/office/drawing/2014/main" id="{03A53184-3D47-A041-ED15-48BDF7D37D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2051720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38" name="Bildplatzhalter 24">
            <a:extLst>
              <a:ext uri="{FF2B5EF4-FFF2-40B4-BE49-F238E27FC236}">
                <a16:creationId xmlns:a16="http://schemas.microsoft.com/office/drawing/2014/main" id="{85BFFEC9-426A-4427-8F29-59D9043A4A7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430384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9" name="Bildplatzhalter 24">
            <a:extLst>
              <a:ext uri="{FF2B5EF4-FFF2-40B4-BE49-F238E27FC236}">
                <a16:creationId xmlns:a16="http://schemas.microsoft.com/office/drawing/2014/main" id="{365E3590-8E7A-AD73-D6CA-622DA0CB03A7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42050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0" name="Bildplatzhalter 24">
            <a:extLst>
              <a:ext uri="{FF2B5EF4-FFF2-40B4-BE49-F238E27FC236}">
                <a16:creationId xmlns:a16="http://schemas.microsoft.com/office/drawing/2014/main" id="{1FAAD5E6-FB74-49B5-1F4C-7DB5DBCCDC7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807051" y="5102773"/>
            <a:ext cx="1082937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15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15527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6615" t="-114" r="7164" b="114"/>
          <a:stretch/>
        </p:blipFill>
        <p:spPr>
          <a:xfrm>
            <a:off x="20538" y="33287"/>
            <a:ext cx="5143500" cy="910035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20538" y="-33287"/>
            <a:ext cx="5143500" cy="9144000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24" name="Freihandform: Form 23">
            <a:extLst>
              <a:ext uri="{FF2B5EF4-FFF2-40B4-BE49-F238E27FC236}">
                <a16:creationId xmlns:a16="http://schemas.microsoft.com/office/drawing/2014/main" id="{F52287FA-F33E-B755-DB28-894138E885DA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26" name="Textplatzhalter 20">
            <a:extLst>
              <a:ext uri="{FF2B5EF4-FFF2-40B4-BE49-F238E27FC236}">
                <a16:creationId xmlns:a16="http://schemas.microsoft.com/office/drawing/2014/main" id="{DB0E08D2-8A3E-DAE1-B056-70ABF4B3C5C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80732ECE-FDFB-AFA2-33D2-4BA72D23E21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F1CFD624-678B-2051-6A91-5D6A2BBBA0B8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AI &amp; Data Summit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47AAB8AB-D095-71A7-189D-05836792930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34" name="Grafik 33">
            <a:extLst>
              <a:ext uri="{FF2B5EF4-FFF2-40B4-BE49-F238E27FC236}">
                <a16:creationId xmlns:a16="http://schemas.microsoft.com/office/drawing/2014/main" id="{452444C5-97CF-64FB-054E-62230E664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35" name="Bildplatzhalter 24">
            <a:extLst>
              <a:ext uri="{FF2B5EF4-FFF2-40B4-BE49-F238E27FC236}">
                <a16:creationId xmlns:a16="http://schemas.microsoft.com/office/drawing/2014/main" id="{C1EA09D4-E4EB-21BE-E76F-4A9E7BAE77F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6" name="Textplatzhalter 22">
            <a:extLst>
              <a:ext uri="{FF2B5EF4-FFF2-40B4-BE49-F238E27FC236}">
                <a16:creationId xmlns:a16="http://schemas.microsoft.com/office/drawing/2014/main" id="{45BF6391-3CCA-CF3E-847A-8C3EB9C605C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</p:spTree>
    <p:extLst>
      <p:ext uri="{BB962C8B-B14F-4D97-AF65-F5344CB8AC3E}">
        <p14:creationId xmlns:p14="http://schemas.microsoft.com/office/powerpoint/2010/main" val="1619191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21D93977-2F10-F519-217F-CF05DC308B73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7CDA972D-E016-6455-E5DF-C46B07712E35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0DFBF9FE-4584-1714-C701-A1BBC35C0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1118F183-DAA9-7279-35C2-1CAF25E602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7F6DC37-A74F-656C-9D41-937A00E4B43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829E0A-37B0-485F-93BF-F337B0206CB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8" name="Bildplatzhalter 24">
            <a:extLst>
              <a:ext uri="{FF2B5EF4-FFF2-40B4-BE49-F238E27FC236}">
                <a16:creationId xmlns:a16="http://schemas.microsoft.com/office/drawing/2014/main" id="{1CDE9661-008B-C9A2-A352-84CBAD524B0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6B12B2C9-E1AD-A776-ED3E-39F789AC74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</p:spTree>
    <p:extLst>
      <p:ext uri="{BB962C8B-B14F-4D97-AF65-F5344CB8AC3E}">
        <p14:creationId xmlns:p14="http://schemas.microsoft.com/office/powerpoint/2010/main" val="706818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0879" r="21891"/>
          <a:stretch/>
        </p:blipFill>
        <p:spPr>
          <a:xfrm>
            <a:off x="1" y="12246"/>
            <a:ext cx="5236046" cy="9149275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2246"/>
            <a:ext cx="5236046" cy="9143990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684AB4F4-CE11-2917-46D8-927BC92ECE6F}"/>
              </a:ext>
            </a:extLst>
          </p:cNvPr>
          <p:cNvSpPr/>
          <p:nvPr userDrawn="1"/>
        </p:nvSpPr>
        <p:spPr>
          <a:xfrm>
            <a:off x="2" y="12"/>
            <a:ext cx="4889986" cy="536407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C5FB89A0-E3E3-5323-69E9-9F4F7FCA61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C6CF528B-617F-D33D-BBC7-070D3D77820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A7F94DE9-87EE-486A-A05C-853609975F4D}"/>
              </a:ext>
            </a:extLst>
          </p:cNvPr>
          <p:cNvSpPr txBox="1"/>
          <p:nvPr userDrawn="1"/>
        </p:nvSpPr>
        <p:spPr>
          <a:xfrm>
            <a:off x="242050" y="370490"/>
            <a:ext cx="4647937" cy="154362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3500" dirty="0">
                <a:solidFill>
                  <a:schemeClr val="accent4"/>
                </a:solidFill>
              </a:rPr>
              <a:t>AI &amp; Data Summit and</a:t>
            </a:r>
          </a:p>
          <a:p>
            <a:pPr lvl="0"/>
            <a:r>
              <a:rPr lang="de-DE" sz="35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46CF043-5CF9-3BC7-FDEA-CCA5C0DBBBBC}"/>
              </a:ext>
            </a:extLst>
          </p:cNvPr>
          <p:cNvSpPr txBox="1"/>
          <p:nvPr userDrawn="1"/>
        </p:nvSpPr>
        <p:spPr>
          <a:xfrm>
            <a:off x="242050" y="1475656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2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0A75EFF8-6C76-8FCC-6A87-564F1334C84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15" name="Bildplatzhalter 24">
            <a:extLst>
              <a:ext uri="{FF2B5EF4-FFF2-40B4-BE49-F238E27FC236}">
                <a16:creationId xmlns:a16="http://schemas.microsoft.com/office/drawing/2014/main" id="{4DEF6DC5-CF31-6376-C0FC-F4D0798843D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83718" y="5095592"/>
            <a:ext cx="2606270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62C1C024-15FA-6360-DAD5-ED075CD0D8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2123728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</p:spTree>
    <p:extLst>
      <p:ext uri="{BB962C8B-B14F-4D97-AF65-F5344CB8AC3E}">
        <p14:creationId xmlns:p14="http://schemas.microsoft.com/office/powerpoint/2010/main" val="302330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250" t="4" r="31250" b="-4"/>
          <a:stretch/>
        </p:blipFill>
        <p:spPr>
          <a:xfrm>
            <a:off x="0" y="0"/>
            <a:ext cx="5143500" cy="9144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1"/>
            <a:ext cx="5143500" cy="914399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4149" tIns="24149" rIns="24149" bIns="24149" rtlCol="0" anchor="ctr"/>
          <a:lstStyle/>
          <a:p>
            <a:pPr algn="ctr"/>
            <a:endParaRPr lang="de-DE" sz="536" dirty="0" err="1"/>
          </a:p>
        </p:txBody>
      </p:sp>
      <p:sp>
        <p:nvSpPr>
          <p:cNvPr id="17" name="Freihandform: Form 16">
            <a:extLst>
              <a:ext uri="{FF2B5EF4-FFF2-40B4-BE49-F238E27FC236}">
                <a16:creationId xmlns:a16="http://schemas.microsoft.com/office/drawing/2014/main" id="{21D93977-2F10-F519-217F-CF05DC308B73}"/>
              </a:ext>
            </a:extLst>
          </p:cNvPr>
          <p:cNvSpPr/>
          <p:nvPr userDrawn="1"/>
        </p:nvSpPr>
        <p:spPr>
          <a:xfrm>
            <a:off x="0" y="-8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7CDA972D-E016-6455-E5DF-C46B07712E35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0DFBF9FE-4584-1714-C701-A1BBC35C02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1118F183-DAA9-7279-35C2-1CAF25E602D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>
                <a:solidFill>
                  <a:schemeClr val="bg1"/>
                </a:solidFill>
              </a:defRPr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A61B9E12-C79A-643D-4E31-261ACC9F5CC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7F6DC37-A74F-656C-9D41-937A00E4B43A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829E0A-37B0-485F-93BF-F337B0206CB9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>
                <a:solidFill>
                  <a:schemeClr val="bg1"/>
                </a:solidFill>
              </a:rPr>
              <a:t>25 &amp; 26 September 2024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F2852F2D-2F94-8B45-4B7F-3D40127E50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94964" y="8448812"/>
            <a:ext cx="395024" cy="411834"/>
          </a:xfrm>
          <a:prstGeom prst="rect">
            <a:avLst/>
          </a:prstGeom>
        </p:spPr>
      </p:pic>
      <p:sp>
        <p:nvSpPr>
          <p:cNvPr id="4" name="Ellipse 3">
            <a:extLst>
              <a:ext uri="{FF2B5EF4-FFF2-40B4-BE49-F238E27FC236}">
                <a16:creationId xmlns:a16="http://schemas.microsoft.com/office/drawing/2014/main" id="{C142F94B-36EE-81CE-1B33-F179042637DC}"/>
              </a:ext>
            </a:extLst>
          </p:cNvPr>
          <p:cNvSpPr/>
          <p:nvPr userDrawn="1"/>
        </p:nvSpPr>
        <p:spPr>
          <a:xfrm>
            <a:off x="4166302" y="902752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0B37B26-9CD5-8624-B4E4-05D821794999}"/>
              </a:ext>
            </a:extLst>
          </p:cNvPr>
          <p:cNvSpPr txBox="1"/>
          <p:nvPr userDrawn="1"/>
        </p:nvSpPr>
        <p:spPr>
          <a:xfrm rot="898812">
            <a:off x="4108802" y="101005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812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70F35F93-49F9-4E1E-2217-0CCD481E00C4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F0CB2021-BA07-0D5E-F9B8-2290CCCCD05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11B7C991-0D6E-5A87-79CE-520AC7E41E4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3D65AC0-C4AF-7B2C-0FF9-60099F6BA7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4AE0E642-9D80-753F-CC18-A5B917DFDDD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42051" y="1763688"/>
            <a:ext cx="4129894" cy="527003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559F6C0-5BA7-EF13-6201-36E2ECAD88DC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FDA59E3C-74A0-F624-8FB6-890111656680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D2516B6F-2CFA-C45F-4953-E5944E2FFA5A}"/>
              </a:ext>
            </a:extLst>
          </p:cNvPr>
          <p:cNvSpPr/>
          <p:nvPr userDrawn="1"/>
        </p:nvSpPr>
        <p:spPr>
          <a:xfrm>
            <a:off x="4166302" y="902752"/>
            <a:ext cx="800246" cy="8002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88D8B5BC-BAB3-EA80-3EB9-24212311CCA8}"/>
              </a:ext>
            </a:extLst>
          </p:cNvPr>
          <p:cNvSpPr txBox="1"/>
          <p:nvPr userDrawn="1"/>
        </p:nvSpPr>
        <p:spPr>
          <a:xfrm rot="898812">
            <a:off x="4108802" y="1010059"/>
            <a:ext cx="915247" cy="64632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12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475514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rot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ihandform: Form 18">
            <a:extLst>
              <a:ext uri="{FF2B5EF4-FFF2-40B4-BE49-F238E27FC236}">
                <a16:creationId xmlns:a16="http://schemas.microsoft.com/office/drawing/2014/main" id="{2DEBD884-72D8-C401-6E71-C26984D60740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6C59B559-AE49-FDA5-FFDB-C70B9A1D31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20" name="Textplatzhalter 20">
            <a:extLst>
              <a:ext uri="{FF2B5EF4-FFF2-40B4-BE49-F238E27FC236}">
                <a16:creationId xmlns:a16="http://schemas.microsoft.com/office/drawing/2014/main" id="{7FD874B0-E7F3-52B1-58C8-E8D8B53CFBE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Textplatzhalter 22">
            <a:extLst>
              <a:ext uri="{FF2B5EF4-FFF2-40B4-BE49-F238E27FC236}">
                <a16:creationId xmlns:a16="http://schemas.microsoft.com/office/drawing/2014/main" id="{100D1A1F-A931-A8FE-23AF-632DE283AE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8E61182-E814-7FE6-2630-8888857356DD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AI &amp; Data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9CB25C20-4F69-FA4D-F132-45B3C8427BC3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783A5C13-1C27-B65E-6D02-9835202BBF9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5366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2">
            <a:extLst>
              <a:ext uri="{FF2B5EF4-FFF2-40B4-BE49-F238E27FC236}">
                <a16:creationId xmlns:a16="http://schemas.microsoft.com/office/drawing/2014/main" id="{D0A36AF7-ABA3-70D5-EBA4-7FCA9BD541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F7A0DAC2-031E-EB2E-E475-9AB72242B83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03912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4154860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ihandform: Form 17">
            <a:extLst>
              <a:ext uri="{FF2B5EF4-FFF2-40B4-BE49-F238E27FC236}">
                <a16:creationId xmlns:a16="http://schemas.microsoft.com/office/drawing/2014/main" id="{F1B5BA60-591F-DDCF-C06D-2E7855F8DE4B}"/>
              </a:ext>
            </a:extLst>
          </p:cNvPr>
          <p:cNvSpPr/>
          <p:nvPr userDrawn="1"/>
        </p:nvSpPr>
        <p:spPr>
          <a:xfrm>
            <a:off x="2" y="12"/>
            <a:ext cx="4889986" cy="4984316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2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C3C747A2-13AB-C289-557E-A4D19378B4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44200" y="8388424"/>
            <a:ext cx="503814" cy="505862"/>
          </a:xfrm>
          <a:prstGeom prst="rect">
            <a:avLst/>
          </a:prstGeom>
        </p:spPr>
      </p:pic>
      <p:sp>
        <p:nvSpPr>
          <p:cNvPr id="20" name="Textplatzhalter 20">
            <a:extLst>
              <a:ext uri="{FF2B5EF4-FFF2-40B4-BE49-F238E27FC236}">
                <a16:creationId xmlns:a16="http://schemas.microsoft.com/office/drawing/2014/main" id="{6418B09A-6B42-F6DF-E36F-402C329B9A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2050" y="7280773"/>
            <a:ext cx="4129895" cy="4584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28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1" name="Textplatzhalter 22">
            <a:extLst>
              <a:ext uri="{FF2B5EF4-FFF2-40B4-BE49-F238E27FC236}">
                <a16:creationId xmlns:a16="http://schemas.microsoft.com/office/drawing/2014/main" id="{CA937169-A4A6-597C-D89A-C0F9BCF0D9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2052" y="7888050"/>
            <a:ext cx="4129895" cy="50037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18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EEEBD560-5E44-EB1E-95AA-1E0AA3C8FD57}"/>
              </a:ext>
            </a:extLst>
          </p:cNvPr>
          <p:cNvSpPr txBox="1"/>
          <p:nvPr userDrawn="1"/>
        </p:nvSpPr>
        <p:spPr>
          <a:xfrm>
            <a:off x="242051" y="370490"/>
            <a:ext cx="4265168" cy="6011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4000" dirty="0">
                <a:solidFill>
                  <a:schemeClr val="accent3"/>
                </a:solidFill>
              </a:rPr>
              <a:t>Quantum Summit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04D30DF-F5EA-6445-E9C4-B4AE551C40EB}"/>
              </a:ext>
            </a:extLst>
          </p:cNvPr>
          <p:cNvSpPr txBox="1"/>
          <p:nvPr userDrawn="1"/>
        </p:nvSpPr>
        <p:spPr>
          <a:xfrm>
            <a:off x="242050" y="1043608"/>
            <a:ext cx="4253620" cy="4384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269"/>
              </a:spcAft>
            </a:pPr>
            <a:r>
              <a:rPr lang="de-DE" sz="2500" dirty="0"/>
              <a:t>25 &amp; 26 September 2024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7B365B70-0AA3-8FB4-80D2-0E89C698222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665366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2">
            <a:extLst>
              <a:ext uri="{FF2B5EF4-FFF2-40B4-BE49-F238E27FC236}">
                <a16:creationId xmlns:a16="http://schemas.microsoft.com/office/drawing/2014/main" id="{41EED4F4-A5DA-077D-8A8C-CDDDB57BD6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3912" y="1775181"/>
            <a:ext cx="4129895" cy="24230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300"/>
            </a:lvl1pPr>
            <a:lvl2pPr marL="114649" indent="0">
              <a:buFontTx/>
              <a:buNone/>
              <a:defRPr sz="1261"/>
            </a:lvl2pPr>
            <a:lvl3pPr marL="227854" indent="0">
              <a:buFontTx/>
              <a:buNone/>
              <a:defRPr sz="1261"/>
            </a:lvl3pPr>
            <a:lvl4pPr marL="341780" indent="0">
              <a:buFontTx/>
              <a:buNone/>
              <a:defRPr sz="1261"/>
            </a:lvl4pPr>
            <a:lvl5pPr>
              <a:buFontTx/>
              <a:buNone/>
              <a:defRPr sz="1261"/>
            </a:lvl5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A946C90A-BB86-6C4E-0385-8204F3E5DE1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03912" y="5095592"/>
            <a:ext cx="2174222" cy="18951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2241"/>
            </a:lvl1pPr>
          </a:lstStyle>
          <a:p>
            <a:r>
              <a:rPr lang="de-DE" dirty="0"/>
              <a:t>Speaker Bild einfügen</a:t>
            </a:r>
          </a:p>
        </p:txBody>
      </p:sp>
    </p:spTree>
    <p:extLst>
      <p:ext uri="{BB962C8B-B14F-4D97-AF65-F5344CB8AC3E}">
        <p14:creationId xmlns:p14="http://schemas.microsoft.com/office/powerpoint/2010/main" val="777533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57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03" r:id="rId2"/>
    <p:sldLayoutId id="2147483745" r:id="rId3"/>
    <p:sldLayoutId id="2147483746" r:id="rId4"/>
    <p:sldLayoutId id="2147483764" r:id="rId5"/>
    <p:sldLayoutId id="2147483765" r:id="rId6"/>
    <p:sldLayoutId id="2147483766" r:id="rId7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40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49" r:id="rId3"/>
    <p:sldLayoutId id="2147483750" r:id="rId4"/>
    <p:sldLayoutId id="2147483751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258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55" r:id="rId3"/>
    <p:sldLayoutId id="2147483756" r:id="rId4"/>
    <p:sldLayoutId id="2147483757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181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61" r:id="rId3"/>
    <p:sldLayoutId id="2147483762" r:id="rId4"/>
    <p:sldLayoutId id="2147483763" r:id="rId5"/>
  </p:sldLayoutIdLst>
  <p:hf hdr="0" ftr="0" dt="0"/>
  <p:txStyles>
    <p:titleStyle>
      <a:lvl1pPr algn="l" defTabSz="385829" rtl="0" eaLnBrk="1" latinLnBrk="0" hangingPunct="1">
        <a:lnSpc>
          <a:spcPts val="1688"/>
        </a:lnSpc>
        <a:spcBef>
          <a:spcPct val="0"/>
        </a:spcBef>
        <a:buNone/>
        <a:defRPr sz="1435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3926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"/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227852" indent="-113203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1780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1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455705" indent="-113926" algn="l" defTabSz="385829" rtl="0" eaLnBrk="1" latinLnBrk="0" hangingPunct="1">
        <a:lnSpc>
          <a:spcPct val="111000"/>
        </a:lnSpc>
        <a:spcBef>
          <a:spcPts val="0"/>
        </a:spcBef>
        <a:spcAft>
          <a:spcPts val="338"/>
        </a:spcAft>
        <a:buClr>
          <a:schemeClr val="accent2"/>
        </a:buClr>
        <a:buFont typeface="Wingdings 2" panose="05020102010507070707" pitchFamily="18" charset="2"/>
        <a:buChar char="¡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indent="0" algn="l" defTabSz="385829" rtl="0" eaLnBrk="1" latinLnBrk="0" hangingPunct="1">
        <a:lnSpc>
          <a:spcPts val="1435"/>
        </a:lnSpc>
        <a:spcBef>
          <a:spcPts val="213"/>
        </a:spcBef>
        <a:buFontTx/>
        <a:buNone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061033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253947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446862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639775" indent="-96458" algn="l" defTabSz="385829" rtl="0" eaLnBrk="1" latinLnBrk="0" hangingPunct="1">
        <a:lnSpc>
          <a:spcPct val="90000"/>
        </a:lnSpc>
        <a:spcBef>
          <a:spcPts val="213"/>
        </a:spcBef>
        <a:buFont typeface="Arial" panose="020B0604020202020204" pitchFamily="34" charset="0"/>
        <a:buChar char="•"/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1pPr>
      <a:lvl2pPr marL="192915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2pPr>
      <a:lvl3pPr marL="385829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3pPr>
      <a:lvl4pPr marL="578744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4pPr>
      <a:lvl5pPr marL="771660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5pPr>
      <a:lvl6pPr marL="964573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6pPr>
      <a:lvl7pPr marL="1157488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7pPr>
      <a:lvl8pPr marL="1350402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8pPr>
      <a:lvl9pPr marL="1543317" algn="l" defTabSz="385829" rtl="0" eaLnBrk="1" latinLnBrk="0" hangingPunct="1">
        <a:defRPr sz="7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156" userDrawn="1">
          <p15:clr>
            <a:srgbClr val="F26B43"/>
          </p15:clr>
        </p15:guide>
        <p15:guide id="4" pos="3149" userDrawn="1">
          <p15:clr>
            <a:srgbClr val="F26B43"/>
          </p15:clr>
        </p15:guide>
        <p15:guide id="5" orient="horz" pos="5480" userDrawn="1">
          <p15:clr>
            <a:srgbClr val="F26B43"/>
          </p15:clr>
        </p15:guide>
        <p15:guide id="6" orient="horz" pos="854" userDrawn="1">
          <p15:clr>
            <a:srgbClr val="F26B43"/>
          </p15:clr>
        </p15:guide>
        <p15:guide id="7" orient="horz" pos="1550" userDrawn="1">
          <p15:clr>
            <a:srgbClr val="F26B43"/>
          </p15:clr>
        </p15:guide>
        <p15:guide id="9" orient="horz" pos="2214" userDrawn="1">
          <p15:clr>
            <a:srgbClr val="F26B43"/>
          </p15:clr>
        </p15:guide>
        <p15:guide id="10" orient="horz" pos="5238" userDrawn="1">
          <p15:clr>
            <a:srgbClr val="F26B43"/>
          </p15:clr>
        </p15:guide>
        <p15:guide id="11" pos="2873" userDrawn="1">
          <p15:clr>
            <a:srgbClr val="F26B43"/>
          </p15:clr>
        </p15:guide>
        <p15:guide id="12" orient="horz" pos="1761" userDrawn="1">
          <p15:clr>
            <a:srgbClr val="F26B43"/>
          </p15:clr>
        </p15:guide>
        <p15:guide id="13" pos="3093" userDrawn="1">
          <p15:clr>
            <a:srgbClr val="F26B43"/>
          </p15:clr>
        </p15:guide>
        <p15:guide id="14" pos="23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>
            <a:extLst>
              <a:ext uri="{FF2B5EF4-FFF2-40B4-BE49-F238E27FC236}">
                <a16:creationId xmlns:a16="http://schemas.microsoft.com/office/drawing/2014/main" id="{66992995-9C6E-FCF7-15C8-07EB5B44B14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91C15AA-3D88-9FD2-45AD-8BC85017C99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E5B59A1-AFD0-E962-A0A2-A41ACEE1E4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3762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5B51936D-2EEC-8E6F-9CDB-9CA2C9B716E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70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E5C1693-29F4-58DF-FB44-8B0C5683E1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D5F465DF-B29B-9532-99C9-2DBB3A4961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06E9260F-0BC8-C31C-D1B4-51C03093C1E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D2E4B8D-99CF-45D5-7C62-8D71004485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1038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BE269108-3406-1261-C34E-D7DC0F257E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E7FCF70-7015-6CE9-A069-CB2AE583DD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2FEE5C9E-DA3C-FB00-296D-5892016FD6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3D5B4A81-AA90-D844-FE36-770E696F441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6817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1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2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3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4.xml><?xml version="1.0" encoding="utf-8"?>
<a:theme xmlns:a="http://schemas.openxmlformats.org/drawingml/2006/main" name="4 Speakercard-Vorlage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4</Words>
  <Application>Microsoft Office PowerPoint</Application>
  <PresentationFormat>Bildschirmpräsentation (16:9)</PresentationFormat>
  <Paragraphs>2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4</vt:i4>
      </vt:variant>
    </vt:vector>
  </HeadingPairs>
  <TitlesOfParts>
    <vt:vector size="12" baseType="lpstr">
      <vt:lpstr>Arial</vt:lpstr>
      <vt:lpstr>Calibri</vt:lpstr>
      <vt:lpstr>TheSansOffice</vt:lpstr>
      <vt:lpstr>Wingdings 2</vt:lpstr>
      <vt:lpstr>1 Speakercard-Vorlage</vt:lpstr>
      <vt:lpstr>2 Speakercard-Vorlage</vt:lpstr>
      <vt:lpstr>3 Speakercard-Vorlage</vt:lpstr>
      <vt:lpstr>4 Speakercard-Vorlage</vt:lpstr>
      <vt:lpstr>PowerPoint-Präsentation</vt:lpstr>
      <vt:lpstr>PowerPoint-Präsentation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Speakercards 1.Person</dc:title>
  <dc:creator>Anna Stolz</dc:creator>
  <cp:lastModifiedBy>Alla Fushtei</cp:lastModifiedBy>
  <cp:revision>33</cp:revision>
  <dcterms:created xsi:type="dcterms:W3CDTF">2024-01-16T14:28:59Z</dcterms:created>
  <dcterms:modified xsi:type="dcterms:W3CDTF">2024-06-14T08:40:34Z</dcterms:modified>
</cp:coreProperties>
</file>