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44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9144000" cy="5143500" type="screen16x9"/>
  <p:notesSz cx="6858000" cy="9144000"/>
  <p:custDataLst>
    <p:tags r:id="rId6"/>
  </p:custDataLst>
  <p:defaultTextStyle>
    <a:defPPr>
      <a:defRPr lang="de-DE"/>
    </a:defPPr>
    <a:lvl1pPr marL="0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674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343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015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0686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3358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6030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8701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1375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20" autoAdjust="0"/>
    <p:restoredTop sz="95675" autoAdjust="0"/>
  </p:normalViewPr>
  <p:slideViewPr>
    <p:cSldViewPr>
      <p:cViewPr varScale="1">
        <p:scale>
          <a:sx n="211" d="100"/>
          <a:sy n="211" d="100"/>
        </p:scale>
        <p:origin x="240" y="17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234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674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343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015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0686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3358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030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8701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1375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2397" b="46181"/>
          <a:stretch/>
        </p:blipFill>
        <p:spPr>
          <a:xfrm>
            <a:off x="-63964" y="0"/>
            <a:ext cx="9207961" cy="514349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-63966" y="0"/>
            <a:ext cx="9207964" cy="5143494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-63965" y="226976"/>
            <a:ext cx="4737263" cy="4689541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3">
              <a:solidFill>
                <a:schemeClr val="accent3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2A637F2-D9E3-3616-577D-0122BF2DC269}"/>
              </a:ext>
            </a:extLst>
          </p:cNvPr>
          <p:cNvSpPr txBox="1"/>
          <p:nvPr userDrawn="1"/>
        </p:nvSpPr>
        <p:spPr>
          <a:xfrm>
            <a:off x="5486424" y="963549"/>
            <a:ext cx="3657574" cy="19847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4000" dirty="0">
                <a:solidFill>
                  <a:schemeClr val="accent4"/>
                </a:solidFill>
              </a:rPr>
              <a:t>AI &amp; Data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740D016-C9E7-2E02-1A65-64A37DF1DAF1}"/>
              </a:ext>
            </a:extLst>
          </p:cNvPr>
          <p:cNvSpPr txBox="1"/>
          <p:nvPr userDrawn="1"/>
        </p:nvSpPr>
        <p:spPr>
          <a:xfrm>
            <a:off x="5486423" y="2930205"/>
            <a:ext cx="6073828" cy="2466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8"/>
              </a:spcAft>
            </a:pPr>
            <a:r>
              <a:rPr lang="de-DE" sz="23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52251FA-303E-820F-D73D-C4F9E00EA881}"/>
              </a:ext>
            </a:extLst>
          </p:cNvPr>
          <p:cNvSpPr/>
          <p:nvPr userDrawn="1"/>
        </p:nvSpPr>
        <p:spPr>
          <a:xfrm>
            <a:off x="278942" y="370963"/>
            <a:ext cx="4797114" cy="3640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3" name="Bildplatzhalter 24">
            <a:extLst>
              <a:ext uri="{FF2B5EF4-FFF2-40B4-BE49-F238E27FC236}">
                <a16:creationId xmlns:a16="http://schemas.microsoft.com/office/drawing/2014/main" id="{85E3F806-CFBC-D9CE-39B4-E825FCA408D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3982" y="589733"/>
            <a:ext cx="4307034" cy="32034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61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Dunkles Logo einfügen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127EFF5-07BE-7A8F-B3BF-D61B692DB1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50407" y="4374163"/>
            <a:ext cx="540418" cy="563415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D199E61E-3B47-B02B-DCF3-B20105C608B4}"/>
              </a:ext>
            </a:extLst>
          </p:cNvPr>
          <p:cNvSpPr/>
          <p:nvPr userDrawn="1"/>
        </p:nvSpPr>
        <p:spPr>
          <a:xfrm>
            <a:off x="8065201" y="180480"/>
            <a:ext cx="879102" cy="8791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D12AD5D-CA9C-81B6-BDA6-07DA302DF979}"/>
              </a:ext>
            </a:extLst>
          </p:cNvPr>
          <p:cNvSpPr txBox="1"/>
          <p:nvPr userDrawn="1"/>
        </p:nvSpPr>
        <p:spPr>
          <a:xfrm rot="898812">
            <a:off x="8071352" y="317196"/>
            <a:ext cx="866801" cy="6056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300" dirty="0">
                <a:latin typeface="TheSansOffice" panose="020B0503040302060204" pitchFamily="34" charset="0"/>
              </a:rPr>
              <a:t>Live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@ Kosmos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14108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2397" b="46181"/>
          <a:stretch/>
        </p:blipFill>
        <p:spPr>
          <a:xfrm>
            <a:off x="-63964" y="0"/>
            <a:ext cx="9207961" cy="514349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-63966" y="0"/>
            <a:ext cx="9207964" cy="5143494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-63965" y="226976"/>
            <a:ext cx="4737263" cy="4689541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3">
              <a:solidFill>
                <a:schemeClr val="accent3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2A637F2-D9E3-3616-577D-0122BF2DC269}"/>
              </a:ext>
            </a:extLst>
          </p:cNvPr>
          <p:cNvSpPr txBox="1"/>
          <p:nvPr userDrawn="1"/>
        </p:nvSpPr>
        <p:spPr>
          <a:xfrm>
            <a:off x="5486423" y="963549"/>
            <a:ext cx="3378635" cy="19847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4000" dirty="0">
                <a:solidFill>
                  <a:schemeClr val="accent4"/>
                </a:solidFill>
              </a:rPr>
              <a:t>AI &amp; Data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740D016-C9E7-2E02-1A65-64A37DF1DAF1}"/>
              </a:ext>
            </a:extLst>
          </p:cNvPr>
          <p:cNvSpPr txBox="1"/>
          <p:nvPr userDrawn="1"/>
        </p:nvSpPr>
        <p:spPr>
          <a:xfrm>
            <a:off x="5486423" y="2930205"/>
            <a:ext cx="6073828" cy="2466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8"/>
              </a:spcAft>
            </a:pPr>
            <a:r>
              <a:rPr lang="de-DE" sz="23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52251FA-303E-820F-D73D-C4F9E00EA881}"/>
              </a:ext>
            </a:extLst>
          </p:cNvPr>
          <p:cNvSpPr/>
          <p:nvPr userDrawn="1"/>
        </p:nvSpPr>
        <p:spPr>
          <a:xfrm>
            <a:off x="278942" y="370963"/>
            <a:ext cx="4797114" cy="36409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3" name="Bildplatzhalter 24">
            <a:extLst>
              <a:ext uri="{FF2B5EF4-FFF2-40B4-BE49-F238E27FC236}">
                <a16:creationId xmlns:a16="http://schemas.microsoft.com/office/drawing/2014/main" id="{85E3F806-CFBC-D9CE-39B4-E825FCA408D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3982" y="589733"/>
            <a:ext cx="4307034" cy="32034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61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Helles Logo einfügen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127EFF5-07BE-7A8F-B3BF-D61B692DB1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50407" y="4374163"/>
            <a:ext cx="540418" cy="563415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F7BD9D64-F5B2-7BAA-7E95-C9138751064D}"/>
              </a:ext>
            </a:extLst>
          </p:cNvPr>
          <p:cNvSpPr/>
          <p:nvPr userDrawn="1"/>
        </p:nvSpPr>
        <p:spPr>
          <a:xfrm>
            <a:off x="8065201" y="180480"/>
            <a:ext cx="879102" cy="8791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9B95C39-4769-4024-AF84-1A6C62246F30}"/>
              </a:ext>
            </a:extLst>
          </p:cNvPr>
          <p:cNvSpPr txBox="1"/>
          <p:nvPr userDrawn="1"/>
        </p:nvSpPr>
        <p:spPr>
          <a:xfrm rot="898812">
            <a:off x="8071352" y="317196"/>
            <a:ext cx="866801" cy="6056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300" dirty="0">
                <a:latin typeface="TheSansOffice" panose="020B0503040302060204" pitchFamily="34" charset="0"/>
              </a:rPr>
              <a:t>Live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@ Kosmos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123546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15387"/>
          <a:stretch/>
        </p:blipFill>
        <p:spPr>
          <a:xfrm>
            <a:off x="25696" y="0"/>
            <a:ext cx="9118304" cy="514350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6"/>
            <a:ext cx="9144000" cy="514350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16" name="Freihandform: Form 15">
            <a:extLst>
              <a:ext uri="{FF2B5EF4-FFF2-40B4-BE49-F238E27FC236}">
                <a16:creationId xmlns:a16="http://schemas.microsoft.com/office/drawing/2014/main" id="{D0E32B1E-5544-AD73-D1E6-004DAC86D85A}"/>
              </a:ext>
            </a:extLst>
          </p:cNvPr>
          <p:cNvSpPr/>
          <p:nvPr userDrawn="1"/>
        </p:nvSpPr>
        <p:spPr>
          <a:xfrm>
            <a:off x="-63965" y="226976"/>
            <a:ext cx="4737263" cy="4689541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3">
              <a:solidFill>
                <a:schemeClr val="accent3"/>
              </a:solidFill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4970AC6-8F07-806C-DA0E-6330F85316FF}"/>
              </a:ext>
            </a:extLst>
          </p:cNvPr>
          <p:cNvSpPr txBox="1"/>
          <p:nvPr userDrawn="1"/>
        </p:nvSpPr>
        <p:spPr>
          <a:xfrm>
            <a:off x="5486423" y="963549"/>
            <a:ext cx="7582521" cy="19847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4000" dirty="0">
                <a:solidFill>
                  <a:schemeClr val="accent4"/>
                </a:solidFill>
              </a:rPr>
              <a:t>Quantum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Summit 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832B833A-54E8-D96E-1197-09EF0D019C4E}"/>
              </a:ext>
            </a:extLst>
          </p:cNvPr>
          <p:cNvSpPr txBox="1"/>
          <p:nvPr userDrawn="1"/>
        </p:nvSpPr>
        <p:spPr>
          <a:xfrm>
            <a:off x="5486423" y="2930205"/>
            <a:ext cx="6073828" cy="2466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8"/>
              </a:spcAft>
            </a:pPr>
            <a:r>
              <a:rPr lang="de-DE" sz="23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39584FD5-EDA0-710B-CB25-F71F00D72A00}"/>
              </a:ext>
            </a:extLst>
          </p:cNvPr>
          <p:cNvSpPr/>
          <p:nvPr userDrawn="1"/>
        </p:nvSpPr>
        <p:spPr>
          <a:xfrm>
            <a:off x="278942" y="370963"/>
            <a:ext cx="4797114" cy="3640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20" name="Bildplatzhalter 24">
            <a:extLst>
              <a:ext uri="{FF2B5EF4-FFF2-40B4-BE49-F238E27FC236}">
                <a16:creationId xmlns:a16="http://schemas.microsoft.com/office/drawing/2014/main" id="{AD90073C-B0DE-1DCC-A835-8CC24E1DE31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3982" y="589733"/>
            <a:ext cx="4307034" cy="32034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61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Dunkles Logo einfügen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6D4C89FA-443E-292E-25C2-88C43BFAC4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50407" y="4374163"/>
            <a:ext cx="540418" cy="563415"/>
          </a:xfrm>
          <a:prstGeom prst="rect">
            <a:avLst/>
          </a:prstGeom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0B0A188D-E4A2-B47A-0C37-FE713411081A}"/>
              </a:ext>
            </a:extLst>
          </p:cNvPr>
          <p:cNvSpPr/>
          <p:nvPr userDrawn="1"/>
        </p:nvSpPr>
        <p:spPr>
          <a:xfrm>
            <a:off x="8065201" y="180480"/>
            <a:ext cx="879102" cy="87910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9171C10-A21B-627B-33EF-7662B950B4FF}"/>
              </a:ext>
            </a:extLst>
          </p:cNvPr>
          <p:cNvSpPr txBox="1"/>
          <p:nvPr userDrawn="1"/>
        </p:nvSpPr>
        <p:spPr>
          <a:xfrm rot="898812">
            <a:off x="8071352" y="317196"/>
            <a:ext cx="866801" cy="6056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2001673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15387"/>
          <a:stretch/>
        </p:blipFill>
        <p:spPr>
          <a:xfrm>
            <a:off x="25696" y="0"/>
            <a:ext cx="9118304" cy="514350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6"/>
            <a:ext cx="9144000" cy="514350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16" name="Freihandform: Form 15">
            <a:extLst>
              <a:ext uri="{FF2B5EF4-FFF2-40B4-BE49-F238E27FC236}">
                <a16:creationId xmlns:a16="http://schemas.microsoft.com/office/drawing/2014/main" id="{D0E32B1E-5544-AD73-D1E6-004DAC86D85A}"/>
              </a:ext>
            </a:extLst>
          </p:cNvPr>
          <p:cNvSpPr/>
          <p:nvPr userDrawn="1"/>
        </p:nvSpPr>
        <p:spPr>
          <a:xfrm>
            <a:off x="-63965" y="226976"/>
            <a:ext cx="4737263" cy="4689541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3">
              <a:solidFill>
                <a:schemeClr val="accent3"/>
              </a:solidFill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4970AC6-8F07-806C-DA0E-6330F85316FF}"/>
              </a:ext>
            </a:extLst>
          </p:cNvPr>
          <p:cNvSpPr txBox="1"/>
          <p:nvPr userDrawn="1"/>
        </p:nvSpPr>
        <p:spPr>
          <a:xfrm>
            <a:off x="5486423" y="963549"/>
            <a:ext cx="7582521" cy="19847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4000" dirty="0">
                <a:solidFill>
                  <a:schemeClr val="accent4"/>
                </a:solidFill>
              </a:rPr>
              <a:t>Quantum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Summit 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832B833A-54E8-D96E-1197-09EF0D019C4E}"/>
              </a:ext>
            </a:extLst>
          </p:cNvPr>
          <p:cNvSpPr txBox="1"/>
          <p:nvPr userDrawn="1"/>
        </p:nvSpPr>
        <p:spPr>
          <a:xfrm>
            <a:off x="5486423" y="2930205"/>
            <a:ext cx="6073828" cy="2466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8"/>
              </a:spcAft>
            </a:pPr>
            <a:r>
              <a:rPr lang="de-DE" sz="23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39584FD5-EDA0-710B-CB25-F71F00D72A00}"/>
              </a:ext>
            </a:extLst>
          </p:cNvPr>
          <p:cNvSpPr/>
          <p:nvPr userDrawn="1"/>
        </p:nvSpPr>
        <p:spPr>
          <a:xfrm>
            <a:off x="278942" y="370963"/>
            <a:ext cx="4797114" cy="36409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20" name="Bildplatzhalter 24">
            <a:extLst>
              <a:ext uri="{FF2B5EF4-FFF2-40B4-BE49-F238E27FC236}">
                <a16:creationId xmlns:a16="http://schemas.microsoft.com/office/drawing/2014/main" id="{AD90073C-B0DE-1DCC-A835-8CC24E1DE31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3982" y="589733"/>
            <a:ext cx="4307034" cy="32034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61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Dunkles Logo einfügen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6D4C89FA-443E-292E-25C2-88C43BFAC4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50407" y="4374163"/>
            <a:ext cx="540418" cy="563415"/>
          </a:xfrm>
          <a:prstGeom prst="rect">
            <a:avLst/>
          </a:prstGeom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2A739C70-5A04-AD09-40BF-6A0D5C77DDE5}"/>
              </a:ext>
            </a:extLst>
          </p:cNvPr>
          <p:cNvSpPr/>
          <p:nvPr userDrawn="1"/>
        </p:nvSpPr>
        <p:spPr>
          <a:xfrm>
            <a:off x="8065201" y="180480"/>
            <a:ext cx="879102" cy="87910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44C93FA-D0E1-D074-BA4D-2D957C21C437}"/>
              </a:ext>
            </a:extLst>
          </p:cNvPr>
          <p:cNvSpPr txBox="1"/>
          <p:nvPr userDrawn="1"/>
        </p:nvSpPr>
        <p:spPr>
          <a:xfrm rot="898812">
            <a:off x="8071352" y="317196"/>
            <a:ext cx="866801" cy="6056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1026792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7549" b="26201"/>
          <a:stretch/>
        </p:blipFill>
        <p:spPr>
          <a:xfrm>
            <a:off x="0" y="0"/>
            <a:ext cx="9144000" cy="514349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9144000" cy="5143494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D8E5D352-4D91-B100-CB54-9916071787B7}"/>
              </a:ext>
            </a:extLst>
          </p:cNvPr>
          <p:cNvSpPr/>
          <p:nvPr userDrawn="1"/>
        </p:nvSpPr>
        <p:spPr>
          <a:xfrm>
            <a:off x="-63965" y="226976"/>
            <a:ext cx="4737263" cy="4689541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3">
              <a:solidFill>
                <a:schemeClr val="accent3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CB43656-B289-E137-2373-361E726F3529}"/>
              </a:ext>
            </a:extLst>
          </p:cNvPr>
          <p:cNvSpPr txBox="1"/>
          <p:nvPr userDrawn="1"/>
        </p:nvSpPr>
        <p:spPr>
          <a:xfrm>
            <a:off x="5486423" y="555526"/>
            <a:ext cx="3657577" cy="30961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at AI &amp; Data Summit and</a:t>
            </a:r>
          </a:p>
          <a:p>
            <a:pPr lvl="0"/>
            <a:r>
              <a:rPr lang="de-DE" sz="4000" dirty="0">
                <a:solidFill>
                  <a:schemeClr val="accent4"/>
                </a:solidFill>
              </a:rPr>
              <a:t>Quantum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Summit 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A4C6D5FA-79B1-DD40-6E4E-01A69AFBC982}"/>
              </a:ext>
            </a:extLst>
          </p:cNvPr>
          <p:cNvSpPr txBox="1"/>
          <p:nvPr userDrawn="1"/>
        </p:nvSpPr>
        <p:spPr>
          <a:xfrm>
            <a:off x="5486423" y="3651870"/>
            <a:ext cx="6073828" cy="2466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8"/>
              </a:spcAft>
            </a:pPr>
            <a:r>
              <a:rPr lang="de-DE" sz="23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7ABCBEC6-D4E3-2172-C262-ED131783595E}"/>
              </a:ext>
            </a:extLst>
          </p:cNvPr>
          <p:cNvSpPr/>
          <p:nvPr userDrawn="1"/>
        </p:nvSpPr>
        <p:spPr>
          <a:xfrm>
            <a:off x="278942" y="370963"/>
            <a:ext cx="4797114" cy="3640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DDDC51B5-C376-930F-1F30-07A95F3CC48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3982" y="589733"/>
            <a:ext cx="4307034" cy="32034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61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Dunkles Logo einfügen</a:t>
            </a: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2359AFA4-3DDD-888F-BB3B-7B2A7485EF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50407" y="4374163"/>
            <a:ext cx="540418" cy="563415"/>
          </a:xfrm>
          <a:prstGeom prst="rect">
            <a:avLst/>
          </a:prstGeom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C4A97750-7BF4-891C-0BED-3E80803274CA}"/>
              </a:ext>
            </a:extLst>
          </p:cNvPr>
          <p:cNvSpPr/>
          <p:nvPr userDrawn="1"/>
        </p:nvSpPr>
        <p:spPr>
          <a:xfrm>
            <a:off x="8065201" y="180480"/>
            <a:ext cx="879102" cy="8791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CF970958-09E1-93A3-DA47-FE522316E880}"/>
              </a:ext>
            </a:extLst>
          </p:cNvPr>
          <p:cNvSpPr txBox="1"/>
          <p:nvPr userDrawn="1"/>
        </p:nvSpPr>
        <p:spPr>
          <a:xfrm rot="898812">
            <a:off x="8071352" y="317196"/>
            <a:ext cx="866801" cy="6056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300" dirty="0">
                <a:latin typeface="TheSansOffice" panose="020B0503040302060204" pitchFamily="34" charset="0"/>
              </a:rPr>
              <a:t>Live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@ Kosmos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621338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7549" b="26201"/>
          <a:stretch/>
        </p:blipFill>
        <p:spPr>
          <a:xfrm>
            <a:off x="0" y="0"/>
            <a:ext cx="9144000" cy="514349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9144000" cy="5143494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D8E5D352-4D91-B100-CB54-9916071787B7}"/>
              </a:ext>
            </a:extLst>
          </p:cNvPr>
          <p:cNvSpPr/>
          <p:nvPr userDrawn="1"/>
        </p:nvSpPr>
        <p:spPr>
          <a:xfrm>
            <a:off x="-63965" y="226976"/>
            <a:ext cx="4737263" cy="4689541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3">
              <a:solidFill>
                <a:schemeClr val="accent3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CB43656-B289-E137-2373-361E726F3529}"/>
              </a:ext>
            </a:extLst>
          </p:cNvPr>
          <p:cNvSpPr txBox="1"/>
          <p:nvPr userDrawn="1"/>
        </p:nvSpPr>
        <p:spPr>
          <a:xfrm>
            <a:off x="5486423" y="555526"/>
            <a:ext cx="3657577" cy="30961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at AI &amp; Data Summit and</a:t>
            </a:r>
          </a:p>
          <a:p>
            <a:pPr lvl="0"/>
            <a:r>
              <a:rPr lang="de-DE" sz="4000" dirty="0">
                <a:solidFill>
                  <a:schemeClr val="accent4"/>
                </a:solidFill>
              </a:rPr>
              <a:t>Quantum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Summit 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A4C6D5FA-79B1-DD40-6E4E-01A69AFBC982}"/>
              </a:ext>
            </a:extLst>
          </p:cNvPr>
          <p:cNvSpPr txBox="1"/>
          <p:nvPr userDrawn="1"/>
        </p:nvSpPr>
        <p:spPr>
          <a:xfrm>
            <a:off x="5486423" y="3651870"/>
            <a:ext cx="6073828" cy="2466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8"/>
              </a:spcAft>
            </a:pPr>
            <a:r>
              <a:rPr lang="de-DE" sz="23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7ABCBEC6-D4E3-2172-C262-ED131783595E}"/>
              </a:ext>
            </a:extLst>
          </p:cNvPr>
          <p:cNvSpPr/>
          <p:nvPr userDrawn="1"/>
        </p:nvSpPr>
        <p:spPr>
          <a:xfrm>
            <a:off x="278942" y="370963"/>
            <a:ext cx="4797114" cy="36409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DDDC51B5-C376-930F-1F30-07A95F3CC48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3982" y="589733"/>
            <a:ext cx="4307034" cy="32034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61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Dunkles Logo einfügen</a:t>
            </a: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2359AFA4-3DDD-888F-BB3B-7B2A7485EF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50407" y="4374163"/>
            <a:ext cx="540418" cy="563415"/>
          </a:xfrm>
          <a:prstGeom prst="rect">
            <a:avLst/>
          </a:prstGeom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AB23980E-82C4-0E2B-9D5C-81E6AB7B04A3}"/>
              </a:ext>
            </a:extLst>
          </p:cNvPr>
          <p:cNvSpPr/>
          <p:nvPr userDrawn="1"/>
        </p:nvSpPr>
        <p:spPr>
          <a:xfrm>
            <a:off x="8065201" y="180480"/>
            <a:ext cx="879102" cy="8791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4448013-A998-80D6-E1CF-5C84CD3B231C}"/>
              </a:ext>
            </a:extLst>
          </p:cNvPr>
          <p:cNvSpPr txBox="1"/>
          <p:nvPr userDrawn="1"/>
        </p:nvSpPr>
        <p:spPr>
          <a:xfrm rot="898812">
            <a:off x="8071352" y="317196"/>
            <a:ext cx="866801" cy="6056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300" dirty="0">
                <a:latin typeface="TheSansOffice" panose="020B0503040302060204" pitchFamily="34" charset="0"/>
              </a:rPr>
              <a:t>Live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@ Kosmos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2848403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565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802" r:id="rId2"/>
    <p:sldLayoutId id="2147483797" r:id="rId3"/>
    <p:sldLayoutId id="2147483803" r:id="rId4"/>
    <p:sldLayoutId id="2147483798" r:id="rId5"/>
    <p:sldLayoutId id="2147483804" r:id="rId6"/>
  </p:sldLayoutIdLst>
  <p:hf hdr="0" ftr="0" dt="0"/>
  <p:txStyles>
    <p:titleStyle>
      <a:lvl1pPr algn="l" defTabSz="385826" rtl="0" eaLnBrk="1" latinLnBrk="0" hangingPunct="1">
        <a:lnSpc>
          <a:spcPts val="1688"/>
        </a:lnSpc>
        <a:spcBef>
          <a:spcPct val="0"/>
        </a:spcBef>
        <a:buNone/>
        <a:defRPr sz="1434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3924" indent="-113924" algn="l" defTabSz="385826" rtl="0" eaLnBrk="1" latinLnBrk="0" hangingPunct="1">
        <a:lnSpc>
          <a:spcPct val="111000"/>
        </a:lnSpc>
        <a:spcBef>
          <a:spcPts val="0"/>
        </a:spcBef>
        <a:spcAft>
          <a:spcPts val="337"/>
        </a:spcAft>
        <a:buClr>
          <a:schemeClr val="accent1"/>
        </a:buClr>
        <a:buFont typeface="Wingdings 2" panose="05020102010507070707" pitchFamily="18" charset="2"/>
        <a:buChar char=""/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227850" indent="-113202" algn="l" defTabSz="385826" rtl="0" eaLnBrk="1" latinLnBrk="0" hangingPunct="1">
        <a:lnSpc>
          <a:spcPct val="111000"/>
        </a:lnSpc>
        <a:spcBef>
          <a:spcPts val="0"/>
        </a:spcBef>
        <a:spcAft>
          <a:spcPts val="337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1776" indent="-113924" algn="l" defTabSz="385826" rtl="0" eaLnBrk="1" latinLnBrk="0" hangingPunct="1">
        <a:lnSpc>
          <a:spcPct val="111000"/>
        </a:lnSpc>
        <a:spcBef>
          <a:spcPts val="0"/>
        </a:spcBef>
        <a:spcAft>
          <a:spcPts val="337"/>
        </a:spcAft>
        <a:buClr>
          <a:schemeClr val="accent1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455700" indent="-113924" algn="l" defTabSz="385826" rtl="0" eaLnBrk="1" latinLnBrk="0" hangingPunct="1">
        <a:lnSpc>
          <a:spcPct val="111000"/>
        </a:lnSpc>
        <a:spcBef>
          <a:spcPts val="0"/>
        </a:spcBef>
        <a:spcAft>
          <a:spcPts val="337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653" indent="0" algn="l" defTabSz="385826" rtl="0" eaLnBrk="1" latinLnBrk="0" hangingPunct="1">
        <a:lnSpc>
          <a:spcPts val="1434"/>
        </a:lnSpc>
        <a:spcBef>
          <a:spcPts val="212"/>
        </a:spcBef>
        <a:buFontTx/>
        <a:buNone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061022" indent="-96456" algn="l" defTabSz="385826" rtl="0" eaLnBrk="1" latinLnBrk="0" hangingPunct="1">
        <a:lnSpc>
          <a:spcPct val="90000"/>
        </a:lnSpc>
        <a:spcBef>
          <a:spcPts val="212"/>
        </a:spcBef>
        <a:buFont typeface="Arial" panose="020B0604020202020204" pitchFamily="34" charset="0"/>
        <a:buChar char="•"/>
        <a:defRPr sz="759" kern="1200">
          <a:solidFill>
            <a:schemeClr val="tx1"/>
          </a:solidFill>
          <a:latin typeface="+mn-lt"/>
          <a:ea typeface="+mn-ea"/>
          <a:cs typeface="+mn-cs"/>
        </a:defRPr>
      </a:lvl6pPr>
      <a:lvl7pPr marL="1253934" indent="-96456" algn="l" defTabSz="385826" rtl="0" eaLnBrk="1" latinLnBrk="0" hangingPunct="1">
        <a:lnSpc>
          <a:spcPct val="90000"/>
        </a:lnSpc>
        <a:spcBef>
          <a:spcPts val="212"/>
        </a:spcBef>
        <a:buFont typeface="Arial" panose="020B0604020202020204" pitchFamily="34" charset="0"/>
        <a:buChar char="•"/>
        <a:defRPr sz="759" kern="1200">
          <a:solidFill>
            <a:schemeClr val="tx1"/>
          </a:solidFill>
          <a:latin typeface="+mn-lt"/>
          <a:ea typeface="+mn-ea"/>
          <a:cs typeface="+mn-cs"/>
        </a:defRPr>
      </a:lvl7pPr>
      <a:lvl8pPr marL="1446848" indent="-96456" algn="l" defTabSz="385826" rtl="0" eaLnBrk="1" latinLnBrk="0" hangingPunct="1">
        <a:lnSpc>
          <a:spcPct val="90000"/>
        </a:lnSpc>
        <a:spcBef>
          <a:spcPts val="212"/>
        </a:spcBef>
        <a:buFont typeface="Arial" panose="020B0604020202020204" pitchFamily="34" charset="0"/>
        <a:buChar char="•"/>
        <a:defRPr sz="759" kern="1200">
          <a:solidFill>
            <a:schemeClr val="tx1"/>
          </a:solidFill>
          <a:latin typeface="+mn-lt"/>
          <a:ea typeface="+mn-ea"/>
          <a:cs typeface="+mn-cs"/>
        </a:defRPr>
      </a:lvl8pPr>
      <a:lvl9pPr marL="1639760" indent="-96456" algn="l" defTabSz="385826" rtl="0" eaLnBrk="1" latinLnBrk="0" hangingPunct="1">
        <a:lnSpc>
          <a:spcPct val="90000"/>
        </a:lnSpc>
        <a:spcBef>
          <a:spcPts val="212"/>
        </a:spcBef>
        <a:buFont typeface="Arial" panose="020B0604020202020204" pitchFamily="34" charset="0"/>
        <a:buChar char="•"/>
        <a:defRPr sz="7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1pPr>
      <a:lvl2pPr marL="192913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2pPr>
      <a:lvl3pPr marL="385826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3pPr>
      <a:lvl4pPr marL="578739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4pPr>
      <a:lvl5pPr marL="771653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5pPr>
      <a:lvl6pPr marL="964564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6pPr>
      <a:lvl7pPr marL="1157477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7pPr>
      <a:lvl8pPr marL="1350390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8pPr>
      <a:lvl9pPr marL="1543303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277" userDrawn="1">
          <p15:clr>
            <a:srgbClr val="F26B43"/>
          </p15:clr>
        </p15:guide>
        <p15:guide id="4" pos="5600" userDrawn="1">
          <p15:clr>
            <a:srgbClr val="F26B43"/>
          </p15:clr>
        </p15:guide>
        <p15:guide id="5" orient="horz" pos="3083" userDrawn="1">
          <p15:clr>
            <a:srgbClr val="F26B43"/>
          </p15:clr>
        </p15:guide>
        <p15:guide id="6" orient="horz" pos="480" userDrawn="1">
          <p15:clr>
            <a:srgbClr val="F26B43"/>
          </p15:clr>
        </p15:guide>
        <p15:guide id="7" orient="horz" pos="871" userDrawn="1">
          <p15:clr>
            <a:srgbClr val="F26B43"/>
          </p15:clr>
        </p15:guide>
        <p15:guide id="9" orient="horz" pos="1245" userDrawn="1">
          <p15:clr>
            <a:srgbClr val="F26B43"/>
          </p15:clr>
        </p15:guide>
        <p15:guide id="10" orient="horz" pos="2947" userDrawn="1">
          <p15:clr>
            <a:srgbClr val="F26B43"/>
          </p15:clr>
        </p15:guide>
        <p15:guide id="11" pos="5108" userDrawn="1">
          <p15:clr>
            <a:srgbClr val="F26B43"/>
          </p15:clr>
        </p15:guide>
        <p15:guide id="12" orient="horz" pos="990" userDrawn="1">
          <p15:clr>
            <a:srgbClr val="F26B43"/>
          </p15:clr>
        </p15:guide>
        <p15:guide id="13" pos="5498" userDrawn="1">
          <p15:clr>
            <a:srgbClr val="F26B43"/>
          </p15:clr>
        </p15:guide>
        <p15:guide id="14" pos="42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E90AA35B-3C67-A41F-7250-50BFE8CBE3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2239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7CF6EE3D-AF3A-A91F-8AA9-91FBF7D092E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76087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  <p:tag name="DEFAULTLANGUAGEID" val="1031"/>
</p:tagLst>
</file>

<file path=ppt/theme/theme1.xml><?xml version="1.0" encoding="utf-8"?>
<a:theme xmlns:a="http://schemas.openxmlformats.org/drawingml/2006/main" name="Panelcard_1-Person_Thema lang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Words>0</Words>
  <Application>Microsoft Office PowerPoint</Application>
  <PresentationFormat>Bildschirmpräsentation (16:9)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Arial</vt:lpstr>
      <vt:lpstr>Calibri</vt:lpstr>
      <vt:lpstr>TheSansOffice</vt:lpstr>
      <vt:lpstr>Wingdings 2</vt:lpstr>
      <vt:lpstr>Panelcard_1-Person_Thema lang</vt:lpstr>
      <vt:lpstr>PowerPoint-Präsentation</vt:lpstr>
      <vt:lpstr>PowerPoint-Präsentation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Panelcards</dc:title>
  <dc:creator>Anna Stolz</dc:creator>
  <cp:lastModifiedBy>Alla Fushtei</cp:lastModifiedBy>
  <cp:revision>31</cp:revision>
  <dcterms:created xsi:type="dcterms:W3CDTF">2024-01-16T14:28:59Z</dcterms:created>
  <dcterms:modified xsi:type="dcterms:W3CDTF">2024-06-14T09:03:45Z</dcterms:modified>
</cp:coreProperties>
</file>