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44" r:id="rId1"/>
  </p:sldMasterIdLst>
  <p:notesMasterIdLst>
    <p:notesMasterId r:id="rId4"/>
  </p:notesMasterIdLst>
  <p:handoutMasterIdLst>
    <p:handoutMasterId r:id="rId5"/>
  </p:handoutMasterIdLst>
  <p:sldIdLst>
    <p:sldId id="258" r:id="rId2"/>
    <p:sldId id="259" r:id="rId3"/>
  </p:sldIdLst>
  <p:sldSz cx="15335250" cy="15335250"/>
  <p:notesSz cx="6858000" cy="9144000"/>
  <p:custDataLst>
    <p:tags r:id="rId6"/>
  </p:custDataLst>
  <p:defaultTextStyle>
    <a:defPPr>
      <a:defRPr lang="de-DE"/>
    </a:defPPr>
    <a:lvl1pPr marL="0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1pPr>
    <a:lvl2pPr marL="735667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2pPr>
    <a:lvl3pPr marL="1471324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3pPr>
    <a:lvl4pPr marL="2206988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4pPr>
    <a:lvl5pPr marL="2942650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5pPr>
    <a:lvl6pPr marL="3678312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6pPr>
    <a:lvl7pPr marL="4413975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7pPr>
    <a:lvl8pPr marL="5149638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8pPr>
    <a:lvl9pPr marL="5885305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262D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20" autoAdjust="0"/>
    <p:restoredTop sz="95675" autoAdjust="0"/>
  </p:normalViewPr>
  <p:slideViewPr>
    <p:cSldViewPr>
      <p:cViewPr varScale="1">
        <p:scale>
          <a:sx n="74" d="100"/>
          <a:sy n="74" d="100"/>
        </p:scale>
        <p:origin x="2748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2340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F3161F69-FB2A-4157-827D-1CE0B82053D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4E5030F-AD79-4250-9CC5-10F797B2E29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501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A27D65-0373-4F2D-A0A0-76BF28C5747F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FAFCB2F-8D20-4FD5-9AA6-3354563D2F0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4687"/>
            <a:ext cx="2971800" cy="459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06A649F-594E-45C7-BDCC-7823FB1C99B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5010" y="8684687"/>
            <a:ext cx="2971800" cy="459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61BC9F-9B1F-4F73-B3BF-D8AABF8296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82741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96241-37B2-4298-A0A9-09E91031D947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56663C-F3E4-4CA8-9F0C-20B76B8CF5C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7699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1pPr>
    <a:lvl2pPr marL="735667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2pPr>
    <a:lvl3pPr marL="1471324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3pPr>
    <a:lvl4pPr marL="2206988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4pPr>
    <a:lvl5pPr marL="2942650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5pPr>
    <a:lvl6pPr marL="3678312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6pPr>
    <a:lvl7pPr marL="4413975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7pPr>
    <a:lvl8pPr marL="5149638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8pPr>
    <a:lvl9pPr marL="5885305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4C6E9208-79B3-9772-A81F-7277B402CC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12923" b="12923"/>
          <a:stretch/>
        </p:blipFill>
        <p:spPr>
          <a:xfrm rot="5400000">
            <a:off x="0" y="0"/>
            <a:ext cx="15335250" cy="1533525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0"/>
            <a:ext cx="15335246" cy="15335233"/>
          </a:xfrm>
          <a:prstGeom prst="rect">
            <a:avLst/>
          </a:prstGeom>
          <a:gradFill>
            <a:gsLst>
              <a:gs pos="100000">
                <a:schemeClr val="tx2">
                  <a:alpha val="50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pic>
        <p:nvPicPr>
          <p:cNvPr id="6" name="Grafik 5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97A814E4-5CAA-4475-A267-6A24E5010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>
              <a:solidFill>
                <a:schemeClr val="accent3"/>
              </a:solidFill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C2A637F2-D9E3-3616-577D-0122BF2DC269}"/>
              </a:ext>
            </a:extLst>
          </p:cNvPr>
          <p:cNvSpPr txBox="1"/>
          <p:nvPr userDrawn="1"/>
        </p:nvSpPr>
        <p:spPr>
          <a:xfrm>
            <a:off x="721669" y="10468093"/>
            <a:ext cx="12716520" cy="252028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4"/>
                </a:solidFill>
              </a:rPr>
              <a:t>See </a:t>
            </a:r>
            <a:r>
              <a:rPr lang="de-DE" sz="7500" dirty="0" err="1">
                <a:solidFill>
                  <a:schemeClr val="accent4"/>
                </a:solidFill>
              </a:rPr>
              <a:t>you</a:t>
            </a:r>
            <a:r>
              <a:rPr lang="de-DE" sz="7500" dirty="0">
                <a:solidFill>
                  <a:schemeClr val="accent4"/>
                </a:solidFill>
              </a:rPr>
              <a:t> at</a:t>
            </a:r>
          </a:p>
          <a:p>
            <a:pPr lvl="0"/>
            <a:r>
              <a:rPr lang="de-DE" sz="7500" dirty="0">
                <a:solidFill>
                  <a:schemeClr val="accent4"/>
                </a:solidFill>
              </a:rPr>
              <a:t>AI &amp; Data Summit 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8740D016-C9E7-2E02-1A65-64A37DF1DAF1}"/>
              </a:ext>
            </a:extLst>
          </p:cNvPr>
          <p:cNvSpPr txBox="1"/>
          <p:nvPr userDrawn="1"/>
        </p:nvSpPr>
        <p:spPr>
          <a:xfrm>
            <a:off x="721669" y="12980964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052251FA-303E-820F-D73D-C4F9E00EA881}"/>
              </a:ext>
            </a:extLst>
          </p:cNvPr>
          <p:cNvSpPr/>
          <p:nvPr userDrawn="1"/>
        </p:nvSpPr>
        <p:spPr>
          <a:xfrm>
            <a:off x="467809" y="538833"/>
            <a:ext cx="13536520" cy="758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Bildplatzhalter 24">
            <a:extLst>
              <a:ext uri="{FF2B5EF4-FFF2-40B4-BE49-F238E27FC236}">
                <a16:creationId xmlns:a16="http://schemas.microsoft.com/office/drawing/2014/main" id="{85E3F806-CFBC-D9CE-39B4-E825FCA408D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07444" y="917472"/>
            <a:ext cx="12657249" cy="6750144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Logo einfügen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EF87FAC1-6804-EC1E-2C5A-B8DC2A7EF052}"/>
              </a:ext>
            </a:extLst>
          </p:cNvPr>
          <p:cNvSpPr/>
          <p:nvPr userDrawn="1"/>
        </p:nvSpPr>
        <p:spPr>
          <a:xfrm>
            <a:off x="12381333" y="10108270"/>
            <a:ext cx="2232248" cy="22322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745A2512-072D-FBC2-093A-C43EDCC7AB38}"/>
              </a:ext>
            </a:extLst>
          </p:cNvPr>
          <p:cNvSpPr txBox="1"/>
          <p:nvPr userDrawn="1"/>
        </p:nvSpPr>
        <p:spPr>
          <a:xfrm rot="898812">
            <a:off x="12552441" y="10511498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latin typeface="TheSansOffice" panose="020B0503040302060204" pitchFamily="34" charset="0"/>
              </a:rPr>
              <a:t>Live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314108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4C6E9208-79B3-9772-A81F-7277B402CC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12923" b="12923"/>
          <a:stretch/>
        </p:blipFill>
        <p:spPr>
          <a:xfrm rot="5400000">
            <a:off x="0" y="0"/>
            <a:ext cx="15335250" cy="1533525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0"/>
            <a:ext cx="15335246" cy="15335233"/>
          </a:xfrm>
          <a:prstGeom prst="rect">
            <a:avLst/>
          </a:prstGeom>
          <a:gradFill>
            <a:gsLst>
              <a:gs pos="100000">
                <a:schemeClr val="tx2">
                  <a:alpha val="50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pic>
        <p:nvPicPr>
          <p:cNvPr id="6" name="Grafik 5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97A814E4-5CAA-4475-A267-6A24E5010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>
              <a:solidFill>
                <a:schemeClr val="accent3"/>
              </a:solidFill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C2A637F2-D9E3-3616-577D-0122BF2DC269}"/>
              </a:ext>
            </a:extLst>
          </p:cNvPr>
          <p:cNvSpPr txBox="1"/>
          <p:nvPr userDrawn="1"/>
        </p:nvSpPr>
        <p:spPr>
          <a:xfrm>
            <a:off x="721669" y="10468093"/>
            <a:ext cx="12716520" cy="252028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4"/>
                </a:solidFill>
              </a:rPr>
              <a:t>See </a:t>
            </a:r>
            <a:r>
              <a:rPr lang="de-DE" sz="7500" dirty="0" err="1">
                <a:solidFill>
                  <a:schemeClr val="accent4"/>
                </a:solidFill>
              </a:rPr>
              <a:t>you</a:t>
            </a:r>
            <a:r>
              <a:rPr lang="de-DE" sz="7500" dirty="0">
                <a:solidFill>
                  <a:schemeClr val="accent4"/>
                </a:solidFill>
              </a:rPr>
              <a:t> at</a:t>
            </a:r>
          </a:p>
          <a:p>
            <a:pPr lvl="0"/>
            <a:r>
              <a:rPr lang="de-DE" sz="7500" dirty="0">
                <a:solidFill>
                  <a:schemeClr val="accent4"/>
                </a:solidFill>
              </a:rPr>
              <a:t>AI &amp; Data Summit 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8740D016-C9E7-2E02-1A65-64A37DF1DAF1}"/>
              </a:ext>
            </a:extLst>
          </p:cNvPr>
          <p:cNvSpPr txBox="1"/>
          <p:nvPr userDrawn="1"/>
        </p:nvSpPr>
        <p:spPr>
          <a:xfrm>
            <a:off x="721669" y="12980964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052251FA-303E-820F-D73D-C4F9E00EA881}"/>
              </a:ext>
            </a:extLst>
          </p:cNvPr>
          <p:cNvSpPr/>
          <p:nvPr userDrawn="1"/>
        </p:nvSpPr>
        <p:spPr>
          <a:xfrm>
            <a:off x="467809" y="538833"/>
            <a:ext cx="13536520" cy="7582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Bildplatzhalter 24">
            <a:extLst>
              <a:ext uri="{FF2B5EF4-FFF2-40B4-BE49-F238E27FC236}">
                <a16:creationId xmlns:a16="http://schemas.microsoft.com/office/drawing/2014/main" id="{85E3F806-CFBC-D9CE-39B4-E825FCA408D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07444" y="917472"/>
            <a:ext cx="12657249" cy="6750144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Logo einfügen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CDA41545-4D19-5AA6-0429-F59856A251A2}"/>
              </a:ext>
            </a:extLst>
          </p:cNvPr>
          <p:cNvSpPr/>
          <p:nvPr userDrawn="1"/>
        </p:nvSpPr>
        <p:spPr>
          <a:xfrm>
            <a:off x="12322065" y="10108270"/>
            <a:ext cx="2232248" cy="22322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FDE127C4-71F1-4B13-A72E-17A224F87DCC}"/>
              </a:ext>
            </a:extLst>
          </p:cNvPr>
          <p:cNvSpPr txBox="1"/>
          <p:nvPr userDrawn="1"/>
        </p:nvSpPr>
        <p:spPr>
          <a:xfrm rot="898812">
            <a:off x="12493173" y="10511498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latin typeface="TheSansOffice" panose="020B0503040302060204" pitchFamily="34" charset="0"/>
              </a:rPr>
              <a:t>Live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4105633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5B6FAC6A-CAF3-6EAF-1C60-7D8A3A6EE9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954" t="4277" r="20231"/>
          <a:stretch/>
        </p:blipFill>
        <p:spPr>
          <a:xfrm>
            <a:off x="0" y="0"/>
            <a:ext cx="15335250" cy="1533525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-17"/>
            <a:ext cx="15335246" cy="15335250"/>
          </a:xfrm>
          <a:prstGeom prst="rect">
            <a:avLst/>
          </a:prstGeom>
          <a:gradFill>
            <a:gsLst>
              <a:gs pos="100000">
                <a:schemeClr val="tx2">
                  <a:alpha val="5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pic>
        <p:nvPicPr>
          <p:cNvPr id="6" name="Grafik 5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97A814E4-5CAA-4475-A267-6A24E5010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>
              <a:solidFill>
                <a:schemeClr val="accent3"/>
              </a:solidFill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FFF4E87F-040C-F68C-8210-E03C3CB16591}"/>
              </a:ext>
            </a:extLst>
          </p:cNvPr>
          <p:cNvSpPr txBox="1"/>
          <p:nvPr userDrawn="1"/>
        </p:nvSpPr>
        <p:spPr>
          <a:xfrm>
            <a:off x="721669" y="10468093"/>
            <a:ext cx="12716520" cy="252028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4"/>
                </a:solidFill>
              </a:rPr>
              <a:t>See </a:t>
            </a:r>
            <a:r>
              <a:rPr lang="de-DE" sz="7500" dirty="0" err="1">
                <a:solidFill>
                  <a:schemeClr val="accent4"/>
                </a:solidFill>
              </a:rPr>
              <a:t>you</a:t>
            </a:r>
            <a:r>
              <a:rPr lang="de-DE" sz="7500" dirty="0">
                <a:solidFill>
                  <a:schemeClr val="accent4"/>
                </a:solidFill>
              </a:rPr>
              <a:t> at</a:t>
            </a:r>
          </a:p>
          <a:p>
            <a:pPr lvl="0"/>
            <a:r>
              <a:rPr lang="de-DE" sz="7500" dirty="0">
                <a:solidFill>
                  <a:schemeClr val="accent4"/>
                </a:solidFill>
              </a:rPr>
              <a:t>Quantum Summit 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F24B57E-AD2E-9AB4-C48E-1CF7717F1F51}"/>
              </a:ext>
            </a:extLst>
          </p:cNvPr>
          <p:cNvSpPr txBox="1"/>
          <p:nvPr userDrawn="1"/>
        </p:nvSpPr>
        <p:spPr>
          <a:xfrm>
            <a:off x="721669" y="12980964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BDD5260C-1504-9A5B-A2BB-EF23F54A262E}"/>
              </a:ext>
            </a:extLst>
          </p:cNvPr>
          <p:cNvSpPr/>
          <p:nvPr userDrawn="1"/>
        </p:nvSpPr>
        <p:spPr>
          <a:xfrm>
            <a:off x="467809" y="538833"/>
            <a:ext cx="13536520" cy="758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15" name="Bildplatzhalter 24">
            <a:extLst>
              <a:ext uri="{FF2B5EF4-FFF2-40B4-BE49-F238E27FC236}">
                <a16:creationId xmlns:a16="http://schemas.microsoft.com/office/drawing/2014/main" id="{1C93EC01-20A5-D8AE-5362-E8922D077C1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07444" y="917472"/>
            <a:ext cx="12657249" cy="6750144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Logo einfügen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429A3423-96C5-11D4-54F1-DA0EEEBB203E}"/>
              </a:ext>
            </a:extLst>
          </p:cNvPr>
          <p:cNvSpPr/>
          <p:nvPr userDrawn="1"/>
        </p:nvSpPr>
        <p:spPr>
          <a:xfrm>
            <a:off x="12381333" y="10115897"/>
            <a:ext cx="2232248" cy="22322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794A443E-04C0-ACD5-65FA-064B27F6F50B}"/>
              </a:ext>
            </a:extLst>
          </p:cNvPr>
          <p:cNvSpPr txBox="1"/>
          <p:nvPr userDrawn="1"/>
        </p:nvSpPr>
        <p:spPr>
          <a:xfrm rot="898812">
            <a:off x="12552441" y="10519125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Live </a:t>
            </a:r>
            <a:b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2001673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5B6FAC6A-CAF3-6EAF-1C60-7D8A3A6EE9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954" t="4277" r="20231"/>
          <a:stretch/>
        </p:blipFill>
        <p:spPr>
          <a:xfrm>
            <a:off x="0" y="0"/>
            <a:ext cx="15335250" cy="1533525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-17"/>
            <a:ext cx="15335246" cy="15335250"/>
          </a:xfrm>
          <a:prstGeom prst="rect">
            <a:avLst/>
          </a:prstGeom>
          <a:gradFill>
            <a:gsLst>
              <a:gs pos="100000">
                <a:schemeClr val="tx2">
                  <a:alpha val="5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pic>
        <p:nvPicPr>
          <p:cNvPr id="6" name="Grafik 5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97A814E4-5CAA-4475-A267-6A24E5010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>
              <a:solidFill>
                <a:schemeClr val="accent3"/>
              </a:solidFill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FFF4E87F-040C-F68C-8210-E03C3CB16591}"/>
              </a:ext>
            </a:extLst>
          </p:cNvPr>
          <p:cNvSpPr txBox="1"/>
          <p:nvPr userDrawn="1"/>
        </p:nvSpPr>
        <p:spPr>
          <a:xfrm>
            <a:off x="721669" y="10468093"/>
            <a:ext cx="12716520" cy="252028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4"/>
                </a:solidFill>
              </a:rPr>
              <a:t>See </a:t>
            </a:r>
            <a:r>
              <a:rPr lang="de-DE" sz="7500" dirty="0" err="1">
                <a:solidFill>
                  <a:schemeClr val="accent4"/>
                </a:solidFill>
              </a:rPr>
              <a:t>you</a:t>
            </a:r>
            <a:r>
              <a:rPr lang="de-DE" sz="7500" dirty="0">
                <a:solidFill>
                  <a:schemeClr val="accent4"/>
                </a:solidFill>
              </a:rPr>
              <a:t> at</a:t>
            </a:r>
          </a:p>
          <a:p>
            <a:pPr lvl="0"/>
            <a:r>
              <a:rPr lang="de-DE" sz="7500" dirty="0">
                <a:solidFill>
                  <a:schemeClr val="accent4"/>
                </a:solidFill>
              </a:rPr>
              <a:t>Quantum Summit 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F24B57E-AD2E-9AB4-C48E-1CF7717F1F51}"/>
              </a:ext>
            </a:extLst>
          </p:cNvPr>
          <p:cNvSpPr txBox="1"/>
          <p:nvPr userDrawn="1"/>
        </p:nvSpPr>
        <p:spPr>
          <a:xfrm>
            <a:off x="721669" y="12980964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369FFCC7-5D9F-B4CF-6C42-8BDE981D0528}"/>
              </a:ext>
            </a:extLst>
          </p:cNvPr>
          <p:cNvSpPr/>
          <p:nvPr userDrawn="1"/>
        </p:nvSpPr>
        <p:spPr>
          <a:xfrm>
            <a:off x="467809" y="538833"/>
            <a:ext cx="13536520" cy="7582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4" name="Bildplatzhalter 24">
            <a:extLst>
              <a:ext uri="{FF2B5EF4-FFF2-40B4-BE49-F238E27FC236}">
                <a16:creationId xmlns:a16="http://schemas.microsoft.com/office/drawing/2014/main" id="{398334A4-D0FC-F7F1-EDFB-244613B5E3E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07444" y="917472"/>
            <a:ext cx="12657249" cy="6750144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Logo einfügen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123C1E6D-DD50-BC97-72F2-6CA9B71647A5}"/>
              </a:ext>
            </a:extLst>
          </p:cNvPr>
          <p:cNvSpPr/>
          <p:nvPr userDrawn="1"/>
        </p:nvSpPr>
        <p:spPr>
          <a:xfrm>
            <a:off x="12381333" y="10115897"/>
            <a:ext cx="2232248" cy="22322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DC9C1C9E-11D5-A9DE-DB09-618F5A8E370D}"/>
              </a:ext>
            </a:extLst>
          </p:cNvPr>
          <p:cNvSpPr txBox="1"/>
          <p:nvPr userDrawn="1"/>
        </p:nvSpPr>
        <p:spPr>
          <a:xfrm rot="898812">
            <a:off x="12552441" y="10519125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Live </a:t>
            </a:r>
            <a:b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4151366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109A4012-000E-E55D-1DC3-804706FFA8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5335250" cy="1533525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0"/>
            <a:ext cx="15335246" cy="15335233"/>
          </a:xfrm>
          <a:prstGeom prst="rect">
            <a:avLst/>
          </a:prstGeom>
          <a:gradFill>
            <a:gsLst>
              <a:gs pos="100000">
                <a:schemeClr val="tx2">
                  <a:alpha val="6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pic>
        <p:nvPicPr>
          <p:cNvPr id="6" name="Grafik 5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97A814E4-5CAA-4475-A267-6A24E5010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>
              <a:solidFill>
                <a:schemeClr val="accent3"/>
              </a:solidFill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F2EED1F7-C64A-4FFD-BA32-83386E1F23D2}"/>
              </a:ext>
            </a:extLst>
          </p:cNvPr>
          <p:cNvSpPr txBox="1"/>
          <p:nvPr userDrawn="1"/>
        </p:nvSpPr>
        <p:spPr>
          <a:xfrm>
            <a:off x="721669" y="10468093"/>
            <a:ext cx="12716520" cy="252028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4"/>
                </a:solidFill>
              </a:rPr>
              <a:t>See </a:t>
            </a:r>
            <a:r>
              <a:rPr lang="de-DE" sz="7500" dirty="0" err="1">
                <a:solidFill>
                  <a:schemeClr val="accent4"/>
                </a:solidFill>
              </a:rPr>
              <a:t>you</a:t>
            </a:r>
            <a:r>
              <a:rPr lang="de-DE" sz="7500" dirty="0">
                <a:solidFill>
                  <a:schemeClr val="accent4"/>
                </a:solidFill>
              </a:rPr>
              <a:t> at AI &amp; Data Summit </a:t>
            </a:r>
          </a:p>
          <a:p>
            <a:pPr lvl="0"/>
            <a:r>
              <a:rPr lang="de-DE" sz="7500" dirty="0">
                <a:solidFill>
                  <a:schemeClr val="accent4"/>
                </a:solidFill>
              </a:rPr>
              <a:t>and Quantum Summit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D117A97C-463B-DCFE-AFFA-052933D4A21E}"/>
              </a:ext>
            </a:extLst>
          </p:cNvPr>
          <p:cNvSpPr txBox="1"/>
          <p:nvPr userDrawn="1"/>
        </p:nvSpPr>
        <p:spPr>
          <a:xfrm>
            <a:off x="721669" y="12980964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4E0F76FB-46F3-C236-960C-B9B1450B5E5B}"/>
              </a:ext>
            </a:extLst>
          </p:cNvPr>
          <p:cNvSpPr/>
          <p:nvPr userDrawn="1"/>
        </p:nvSpPr>
        <p:spPr>
          <a:xfrm>
            <a:off x="467809" y="538833"/>
            <a:ext cx="13536520" cy="758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19" name="Bildplatzhalter 24">
            <a:extLst>
              <a:ext uri="{FF2B5EF4-FFF2-40B4-BE49-F238E27FC236}">
                <a16:creationId xmlns:a16="http://schemas.microsoft.com/office/drawing/2014/main" id="{7E294F1B-E479-8D65-CA61-E719C9BA45C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07444" y="917472"/>
            <a:ext cx="12657249" cy="6750144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Logo einfügen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5453DEA3-B073-5935-7C78-07F64EEFAFD1}"/>
              </a:ext>
            </a:extLst>
          </p:cNvPr>
          <p:cNvSpPr/>
          <p:nvPr userDrawn="1"/>
        </p:nvSpPr>
        <p:spPr>
          <a:xfrm>
            <a:off x="12780193" y="8294458"/>
            <a:ext cx="2232248" cy="22322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6A1A9594-1037-79BB-A9C6-5B5BD21C74F8}"/>
              </a:ext>
            </a:extLst>
          </p:cNvPr>
          <p:cNvSpPr txBox="1"/>
          <p:nvPr userDrawn="1"/>
        </p:nvSpPr>
        <p:spPr>
          <a:xfrm rot="898812">
            <a:off x="12951301" y="8697686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latin typeface="TheSansOffice" panose="020B0503040302060204" pitchFamily="34" charset="0"/>
              </a:rPr>
              <a:t>Live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3621338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109A4012-000E-E55D-1DC3-804706FFA8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5335250" cy="1533525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0"/>
            <a:ext cx="15335246" cy="15335233"/>
          </a:xfrm>
          <a:prstGeom prst="rect">
            <a:avLst/>
          </a:prstGeom>
          <a:gradFill>
            <a:gsLst>
              <a:gs pos="100000">
                <a:schemeClr val="tx2">
                  <a:alpha val="6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pic>
        <p:nvPicPr>
          <p:cNvPr id="6" name="Grafik 5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97A814E4-5CAA-4475-A267-6A24E5010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>
              <a:solidFill>
                <a:schemeClr val="accent3"/>
              </a:solidFill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F2EED1F7-C64A-4FFD-BA32-83386E1F23D2}"/>
              </a:ext>
            </a:extLst>
          </p:cNvPr>
          <p:cNvSpPr txBox="1"/>
          <p:nvPr userDrawn="1"/>
        </p:nvSpPr>
        <p:spPr>
          <a:xfrm>
            <a:off x="721669" y="10468093"/>
            <a:ext cx="12716520" cy="252028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4"/>
                </a:solidFill>
              </a:rPr>
              <a:t>See </a:t>
            </a:r>
            <a:r>
              <a:rPr lang="de-DE" sz="7500" dirty="0" err="1">
                <a:solidFill>
                  <a:schemeClr val="accent4"/>
                </a:solidFill>
              </a:rPr>
              <a:t>you</a:t>
            </a:r>
            <a:r>
              <a:rPr lang="de-DE" sz="7500" dirty="0">
                <a:solidFill>
                  <a:schemeClr val="accent4"/>
                </a:solidFill>
              </a:rPr>
              <a:t> at AI &amp; Data Summit </a:t>
            </a:r>
          </a:p>
          <a:p>
            <a:pPr lvl="0"/>
            <a:r>
              <a:rPr lang="de-DE" sz="7500" dirty="0">
                <a:solidFill>
                  <a:schemeClr val="accent4"/>
                </a:solidFill>
              </a:rPr>
              <a:t>and Quantum Summit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D117A97C-463B-DCFE-AFFA-052933D4A21E}"/>
              </a:ext>
            </a:extLst>
          </p:cNvPr>
          <p:cNvSpPr txBox="1"/>
          <p:nvPr userDrawn="1"/>
        </p:nvSpPr>
        <p:spPr>
          <a:xfrm>
            <a:off x="721669" y="12980964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7D832804-A65C-DF80-C585-BF032F632A04}"/>
              </a:ext>
            </a:extLst>
          </p:cNvPr>
          <p:cNvSpPr/>
          <p:nvPr userDrawn="1"/>
        </p:nvSpPr>
        <p:spPr>
          <a:xfrm>
            <a:off x="467809" y="538833"/>
            <a:ext cx="13536520" cy="7582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Bildplatzhalter 24">
            <a:extLst>
              <a:ext uri="{FF2B5EF4-FFF2-40B4-BE49-F238E27FC236}">
                <a16:creationId xmlns:a16="http://schemas.microsoft.com/office/drawing/2014/main" id="{F75C4B99-67F0-75D2-FD5C-5389FB9EA7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07444" y="917472"/>
            <a:ext cx="12657249" cy="6750144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Logo einfügen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0B37AD88-ED6C-34AF-79C3-EE3726F02E41}"/>
              </a:ext>
            </a:extLst>
          </p:cNvPr>
          <p:cNvSpPr/>
          <p:nvPr userDrawn="1"/>
        </p:nvSpPr>
        <p:spPr>
          <a:xfrm>
            <a:off x="12780193" y="8294458"/>
            <a:ext cx="2232248" cy="22322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E136114E-1A5E-5238-849B-63F75BF371B8}"/>
              </a:ext>
            </a:extLst>
          </p:cNvPr>
          <p:cNvSpPr txBox="1"/>
          <p:nvPr userDrawn="1"/>
        </p:nvSpPr>
        <p:spPr>
          <a:xfrm rot="898812">
            <a:off x="12951301" y="8697686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latin typeface="TheSansOffice" panose="020B0503040302060204" pitchFamily="34" charset="0"/>
              </a:rPr>
              <a:t>Live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2020372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3565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9" r:id="rId2"/>
    <p:sldLayoutId id="2147483797" r:id="rId3"/>
    <p:sldLayoutId id="2147483800" r:id="rId4"/>
    <p:sldLayoutId id="2147483798" r:id="rId5"/>
    <p:sldLayoutId id="2147483801" r:id="rId6"/>
  </p:sldLayoutIdLst>
  <p:hf hdr="0" ftr="0" dt="0"/>
  <p:txStyles>
    <p:titleStyle>
      <a:lvl1pPr algn="l" defTabSz="1150345" rtl="0" eaLnBrk="1" latinLnBrk="0" hangingPunct="1">
        <a:lnSpc>
          <a:spcPts val="5033"/>
        </a:lnSpc>
        <a:spcBef>
          <a:spcPct val="0"/>
        </a:spcBef>
        <a:buNone/>
        <a:defRPr sz="4276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9667" indent="-339667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1"/>
        </a:buClr>
        <a:buFont typeface="Wingdings 2" panose="05020102010507070707" pitchFamily="18" charset="2"/>
        <a:buChar char=""/>
        <a:defRPr sz="2013" kern="1200">
          <a:solidFill>
            <a:schemeClr val="tx1"/>
          </a:solidFill>
          <a:latin typeface="+mn-lt"/>
          <a:ea typeface="+mn-ea"/>
          <a:cs typeface="+mn-cs"/>
        </a:defRPr>
      </a:lvl1pPr>
      <a:lvl2pPr marL="679338" indent="-337513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2"/>
        </a:buClr>
        <a:buFont typeface="Wingdings 2" panose="05020102010507070707" pitchFamily="18" charset="2"/>
        <a:buChar char="¡"/>
        <a:defRPr sz="2013" kern="1200">
          <a:solidFill>
            <a:schemeClr val="tx1"/>
          </a:solidFill>
          <a:latin typeface="+mn-lt"/>
          <a:ea typeface="+mn-ea"/>
          <a:cs typeface="+mn-cs"/>
        </a:defRPr>
      </a:lvl2pPr>
      <a:lvl3pPr marL="1019010" indent="-339667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1"/>
        </a:buClr>
        <a:buFont typeface="Wingdings 2" panose="05020102010507070707" pitchFamily="18" charset="2"/>
        <a:buChar char="¡"/>
        <a:defRPr sz="2013" kern="1200">
          <a:solidFill>
            <a:schemeClr val="tx1"/>
          </a:solidFill>
          <a:latin typeface="+mn-lt"/>
          <a:ea typeface="+mn-ea"/>
          <a:cs typeface="+mn-cs"/>
        </a:defRPr>
      </a:lvl3pPr>
      <a:lvl4pPr marL="1358675" indent="-339667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2"/>
        </a:buClr>
        <a:buFont typeface="Wingdings 2" panose="05020102010507070707" pitchFamily="18" charset="2"/>
        <a:buChar char="¡"/>
        <a:defRPr sz="2013" kern="1200">
          <a:solidFill>
            <a:schemeClr val="tx1"/>
          </a:solidFill>
          <a:latin typeface="+mn-lt"/>
          <a:ea typeface="+mn-ea"/>
          <a:cs typeface="+mn-cs"/>
        </a:defRPr>
      </a:lvl4pPr>
      <a:lvl5pPr marL="2300694" indent="0" algn="l" defTabSz="1150345" rtl="0" eaLnBrk="1" latinLnBrk="0" hangingPunct="1">
        <a:lnSpc>
          <a:spcPts val="4276"/>
        </a:lnSpc>
        <a:spcBef>
          <a:spcPts val="632"/>
        </a:spcBef>
        <a:buFontTx/>
        <a:buNone/>
        <a:defRPr sz="3021" kern="1200">
          <a:solidFill>
            <a:schemeClr val="tx1"/>
          </a:solidFill>
          <a:latin typeface="+mn-lt"/>
          <a:ea typeface="+mn-ea"/>
          <a:cs typeface="+mn-cs"/>
        </a:defRPr>
      </a:lvl5pPr>
      <a:lvl6pPr marL="3163452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6pPr>
      <a:lvl7pPr marL="3738624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7pPr>
      <a:lvl8pPr marL="4313799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8pPr>
      <a:lvl9pPr marL="4888967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1pPr>
      <a:lvl2pPr marL="575173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2pPr>
      <a:lvl3pPr marL="1150345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3pPr>
      <a:lvl4pPr marL="1725518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4pPr>
      <a:lvl5pPr marL="2300694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5pPr>
      <a:lvl6pPr marL="2875862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6pPr>
      <a:lvl7pPr marL="3451036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7pPr>
      <a:lvl8pPr marL="4026208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8pPr>
      <a:lvl9pPr marL="4601381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465" userDrawn="1">
          <p15:clr>
            <a:srgbClr val="F26B43"/>
          </p15:clr>
        </p15:guide>
        <p15:guide id="4" pos="9392" userDrawn="1">
          <p15:clr>
            <a:srgbClr val="F26B43"/>
          </p15:clr>
        </p15:guide>
        <p15:guide id="5" orient="horz" pos="9192" userDrawn="1">
          <p15:clr>
            <a:srgbClr val="F26B43"/>
          </p15:clr>
        </p15:guide>
        <p15:guide id="6" orient="horz" pos="1432" userDrawn="1">
          <p15:clr>
            <a:srgbClr val="F26B43"/>
          </p15:clr>
        </p15:guide>
        <p15:guide id="7" orient="horz" pos="2598" userDrawn="1">
          <p15:clr>
            <a:srgbClr val="F26B43"/>
          </p15:clr>
        </p15:guide>
        <p15:guide id="9" orient="horz" pos="3712" userDrawn="1">
          <p15:clr>
            <a:srgbClr val="F26B43"/>
          </p15:clr>
        </p15:guide>
        <p15:guide id="10" orient="horz" pos="8786" userDrawn="1">
          <p15:clr>
            <a:srgbClr val="F26B43"/>
          </p15:clr>
        </p15:guide>
        <p15:guide id="11" pos="8566" userDrawn="1">
          <p15:clr>
            <a:srgbClr val="F26B43"/>
          </p15:clr>
        </p15:guide>
        <p15:guide id="12" orient="horz" pos="2952" userDrawn="1">
          <p15:clr>
            <a:srgbClr val="F26B43"/>
          </p15:clr>
        </p15:guide>
        <p15:guide id="13" pos="9221" userDrawn="1">
          <p15:clr>
            <a:srgbClr val="F26B43"/>
          </p15:clr>
        </p15:guide>
        <p15:guide id="14" pos="711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E8B668EA-7C2F-E91C-17FB-9FE9EFA9D2C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3810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9FDCDC8B-978C-4F9C-07BD-02D616909B4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84923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ASYCUSTOMCOLORS" val="2958855;16737305;9884200;4280575;51455;16777215;16777215;16777215;16777215;16777215;16777215;16774635;15136230;15134975;14808570;16777215;16777215;16777215;16777215;16777215;8519700;4608000;160;24575;5592405;13158600;15133675;16777215;16777215;16777215"/>
  <p:tag name="DEFAULTLANGUAGEID" val="1031"/>
</p:tagLst>
</file>

<file path=ppt/theme/theme1.xml><?xml version="1.0" encoding="utf-8"?>
<a:theme xmlns:a="http://schemas.openxmlformats.org/drawingml/2006/main" name="Panelcard_1-Person_Thema lang">
  <a:themeElements>
    <a:clrScheme name="bitkom 2022">
      <a:dk1>
        <a:srgbClr val="000000"/>
      </a:dk1>
      <a:lt1>
        <a:srgbClr val="FFFFFF"/>
      </a:lt1>
      <a:dk2>
        <a:srgbClr val="07262D"/>
      </a:dk2>
      <a:lt2>
        <a:srgbClr val="E6F5E6"/>
      </a:lt2>
      <a:accent1>
        <a:srgbClr val="1964FF"/>
      </a:accent1>
      <a:accent2>
        <a:srgbClr val="28D296"/>
      </a:accent2>
      <a:accent3>
        <a:srgbClr val="FF5041"/>
      </a:accent3>
      <a:accent4>
        <a:srgbClr val="FFC800"/>
      </a:accent4>
      <a:accent5>
        <a:srgbClr val="140082"/>
      </a:accent5>
      <a:accent6>
        <a:srgbClr val="A00000"/>
      </a:accent6>
      <a:hlink>
        <a:srgbClr val="1964FF"/>
      </a:hlink>
      <a:folHlink>
        <a:srgbClr val="1964FF"/>
      </a:folHlink>
    </a:clrScheme>
    <a:fontScheme name="Benutzerdefiniert 3">
      <a:majorFont>
        <a:latin typeface="BIT TheSans Office"/>
        <a:ea typeface=""/>
        <a:cs typeface=""/>
      </a:majorFont>
      <a:minorFont>
        <a:latin typeface="BIT The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110000"/>
          </a:lnSpc>
          <a:spcAft>
            <a:spcPts val="800"/>
          </a:spcAft>
          <a:defRPr sz="1600" dirty="0" err="1" smtClean="0"/>
        </a:defPPr>
      </a:lstStyle>
    </a:txDef>
  </a:objectDefaults>
  <a:extraClrSchemeLst/>
  <a:custClrLst>
    <a:custClr name="r:007 g:038 b:045">
      <a:srgbClr val="07262D"/>
    </a:custClr>
    <a:custClr name="r:025 g:100 b:255">
      <a:srgbClr val="1964FF"/>
    </a:custClr>
    <a:custClr name="r:040 g:210 b:150">
      <a:srgbClr val="28D296"/>
    </a:custClr>
    <a:custClr name="r:255 g:080 b:065">
      <a:srgbClr val="FF5041"/>
    </a:custClr>
    <a:custClr name="r:255 g:200 b:000">
      <a:srgbClr val="FFC800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35 g:245 b:255">
      <a:srgbClr val="EBF5FF"/>
    </a:custClr>
    <a:custClr name="r:230 g:245 b:230">
      <a:srgbClr val="E6F5E6"/>
    </a:custClr>
    <a:custClr name="r:255 g:240 b:230">
      <a:srgbClr val="FFF0E6"/>
    </a:custClr>
    <a:custClr name="r:250 g:245 b:225">
      <a:srgbClr val="FAF5E1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020 g:000 b:130">
      <a:srgbClr val="140082"/>
    </a:custClr>
    <a:custClr name="r:000 g:080 b:070">
      <a:srgbClr val="005046"/>
    </a:custClr>
    <a:custClr name="r:160 g:000 b:000">
      <a:srgbClr val="A00000"/>
    </a:custClr>
    <a:custClr name="r:255 g:095 b:000">
      <a:srgbClr val="FF5F00"/>
    </a:custClr>
    <a:custClr name="r:085 g:085 b:085">
      <a:srgbClr val="555555"/>
    </a:custClr>
    <a:custClr name="r:200 g:200 b:200">
      <a:srgbClr val="C8C8C8"/>
    </a:custClr>
    <a:custClr name="r:235 g:235 b:230">
      <a:srgbClr val="EBEBE6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</a:custClrLst>
  <a:extLst>
    <a:ext uri="{05A4C25C-085E-4340-85A3-A5531E510DB2}">
      <thm15:themeFamily xmlns:thm15="http://schemas.microsoft.com/office/thememl/2012/main" name="Bitkom_eV_ppt_Vorlage.potx" id="{055D5066-52DF-423E-B8F8-3BA4C574C301}" vid="{8D114F52-87F9-4483-832E-1D4ACC0061E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Bitkom_eV_ppt_Vorlage</Template>
  <TotalTime>0</TotalTime>
  <Words>0</Words>
  <Application>Microsoft Office PowerPoint</Application>
  <PresentationFormat>Benutzerdefiniert</PresentationFormat>
  <Paragraphs>0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7" baseType="lpstr">
      <vt:lpstr>Arial</vt:lpstr>
      <vt:lpstr>Calibri</vt:lpstr>
      <vt:lpstr>TheSansOffice</vt:lpstr>
      <vt:lpstr>Wingdings 2</vt:lpstr>
      <vt:lpstr>Panelcard_1-Person_Thema lang</vt:lpstr>
      <vt:lpstr>PowerPoint-Präsentation</vt:lpstr>
      <vt:lpstr>PowerPoint-Präsentation</vt:lpstr>
    </vt:vector>
  </TitlesOfParts>
  <Company>Bitkom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Media Panelcards</dc:title>
  <dc:creator>Anna Stolz</dc:creator>
  <cp:lastModifiedBy>Alla Fushtei</cp:lastModifiedBy>
  <cp:revision>28</cp:revision>
  <dcterms:created xsi:type="dcterms:W3CDTF">2024-01-16T14:28:59Z</dcterms:created>
  <dcterms:modified xsi:type="dcterms:W3CDTF">2024-06-14T08:47:14Z</dcterms:modified>
</cp:coreProperties>
</file>