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706" r:id="rId2"/>
    <p:sldMasterId id="2147483713" r:id="rId3"/>
    <p:sldMasterId id="2147483720" r:id="rId4"/>
  </p:sldMasterIdLst>
  <p:notesMasterIdLst>
    <p:notesMasterId r:id="rId9"/>
  </p:notesMasterIdLst>
  <p:handoutMasterIdLst>
    <p:handoutMasterId r:id="rId10"/>
  </p:handoutMasterIdLst>
  <p:sldIdLst>
    <p:sldId id="264" r:id="rId5"/>
    <p:sldId id="266" r:id="rId6"/>
    <p:sldId id="258" r:id="rId7"/>
    <p:sldId id="256" r:id="rId8"/>
  </p:sldIdLst>
  <p:sldSz cx="5143500" cy="9144000" type="screen16x9"/>
  <p:notesSz cx="6858000" cy="9144000"/>
  <p:custDataLst>
    <p:tags r:id="rId11"/>
  </p:custDataLst>
  <p:defaultTextStyle>
    <a:defPPr>
      <a:defRPr lang="de-DE"/>
    </a:defPPr>
    <a:lvl1pPr marL="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62" autoAdjust="0"/>
    <p:restoredTop sz="96173" autoAdjust="0"/>
  </p:normalViewPr>
  <p:slideViewPr>
    <p:cSldViewPr>
      <p:cViewPr varScale="1">
        <p:scale>
          <a:sx n="118" d="100"/>
          <a:sy n="118" d="100"/>
        </p:scale>
        <p:origin x="487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5A424C88-D474-EE76-3950-34D07A154BE0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4365982-456A-B6C3-9649-46DAFD4342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11" name="Textplatzhalter 20">
            <a:extLst>
              <a:ext uri="{FF2B5EF4-FFF2-40B4-BE49-F238E27FC236}">
                <a16:creationId xmlns:a16="http://schemas.microsoft.com/office/drawing/2014/main" id="{2B55C3B1-CD25-4046-F581-99E0BBD460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A02CAD5A-ED55-AC20-53BB-B6E0AD8E8C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CE043AFC-ADA1-1026-DB00-49F7E1BF0A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1763688"/>
            <a:ext cx="4129894" cy="527003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216E77D-6635-82C8-D91D-D342409F1FD0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AI &amp; Data Summit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B5A266C-9FB8-CDBF-A1BE-56BE12B14F2A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2924595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fik 29">
            <a:extLst>
              <a:ext uri="{FF2B5EF4-FFF2-40B4-BE49-F238E27FC236}">
                <a16:creationId xmlns:a16="http://schemas.microsoft.com/office/drawing/2014/main" id="{94AF230C-8D39-3E6E-2AFC-D700EEC7A2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15" t="-114" r="7164" b="114"/>
          <a:stretch/>
        </p:blipFill>
        <p:spPr>
          <a:xfrm>
            <a:off x="20538" y="33287"/>
            <a:ext cx="5143500" cy="9100355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C440BE10-38AB-00F4-F312-C6C367BAFC5F}"/>
              </a:ext>
            </a:extLst>
          </p:cNvPr>
          <p:cNvSpPr/>
          <p:nvPr userDrawn="1"/>
        </p:nvSpPr>
        <p:spPr>
          <a:xfrm>
            <a:off x="20538" y="-33287"/>
            <a:ext cx="5143500" cy="9144000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32" name="Freihandform: Form 31">
            <a:extLst>
              <a:ext uri="{FF2B5EF4-FFF2-40B4-BE49-F238E27FC236}">
                <a16:creationId xmlns:a16="http://schemas.microsoft.com/office/drawing/2014/main" id="{BB8CBFE0-93E5-D133-8C7B-A9F1D92BA699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33" name="Textplatzhalter 20">
            <a:extLst>
              <a:ext uri="{FF2B5EF4-FFF2-40B4-BE49-F238E27FC236}">
                <a16:creationId xmlns:a16="http://schemas.microsoft.com/office/drawing/2014/main" id="{1BE517E5-B1B6-F400-218F-52AA81344A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4" name="Textplatzhalter 22">
            <a:extLst>
              <a:ext uri="{FF2B5EF4-FFF2-40B4-BE49-F238E27FC236}">
                <a16:creationId xmlns:a16="http://schemas.microsoft.com/office/drawing/2014/main" id="{CDE59395-5A30-BB62-3FA3-33CCD8B7E4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57D49956-1A1F-004B-FFA1-B9F9BA39B98A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52EFE394-957C-E416-AC41-9B5FEAFBB913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79B18B5A-9E76-A2BE-6158-C27AAFB263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8" name="Bildplatzhalter 24">
            <a:extLst>
              <a:ext uri="{FF2B5EF4-FFF2-40B4-BE49-F238E27FC236}">
                <a16:creationId xmlns:a16="http://schemas.microsoft.com/office/drawing/2014/main" id="{758D5B00-5631-DBE6-2AEF-C5FBF9F5AC7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2019947"/>
            <a:ext cx="2015727" cy="487062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9" name="Bildplatzhalter 24">
            <a:extLst>
              <a:ext uri="{FF2B5EF4-FFF2-40B4-BE49-F238E27FC236}">
                <a16:creationId xmlns:a16="http://schemas.microsoft.com/office/drawing/2014/main" id="{C2DDA7CE-63F2-E710-6123-CD0EFCF0CD1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2019947"/>
            <a:ext cx="2015727" cy="487062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677125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C04B6C9-7279-218A-5977-7DDB3C10D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53C44DFA-4625-7905-3A4E-8CA5E5E6C52D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FF91DE18-67A3-4988-B995-ABA51AF81869}"/>
              </a:ext>
            </a:extLst>
          </p:cNvPr>
          <p:cNvSpPr/>
          <p:nvPr userDrawn="1"/>
        </p:nvSpPr>
        <p:spPr>
          <a:xfrm>
            <a:off x="0" y="-8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7A6764D9-1325-4C49-B8AD-E90DEBA6F3DD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BC86C8B5-1472-4E95-E7FE-3DD94CB4C6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22">
            <a:extLst>
              <a:ext uri="{FF2B5EF4-FFF2-40B4-BE49-F238E27FC236}">
                <a16:creationId xmlns:a16="http://schemas.microsoft.com/office/drawing/2014/main" id="{39FC61E8-DC01-7907-35FE-5C59E3B1A1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B41FF7D2-6C0D-BAF2-459C-03CCDCCE9030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24979055-0FA8-6311-81DC-00894B4AD514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DA235223-5BD6-B5A6-7894-59A67403A3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3" name="Bildplatzhalter 24">
            <a:extLst>
              <a:ext uri="{FF2B5EF4-FFF2-40B4-BE49-F238E27FC236}">
                <a16:creationId xmlns:a16="http://schemas.microsoft.com/office/drawing/2014/main" id="{73018529-4B64-6BFF-33AD-28EBBC5F729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2019947"/>
            <a:ext cx="2015727" cy="487062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606CAC4C-3F51-06A8-E8EE-05A44E2B24C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2019947"/>
            <a:ext cx="2015727" cy="487062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2931795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D6E21D5-32E6-9F3F-0767-388838BB66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58AEEB51-5A1E-9C2A-984B-64E019439CEE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572E3DD3-C9BE-B3EB-BD33-3FD8989C6910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7" name="Textplatzhalter 20">
            <a:extLst>
              <a:ext uri="{FF2B5EF4-FFF2-40B4-BE49-F238E27FC236}">
                <a16:creationId xmlns:a16="http://schemas.microsoft.com/office/drawing/2014/main" id="{001EA19E-9734-BDD8-F7CE-01244DCB6FE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8" name="Textplatzhalter 22">
            <a:extLst>
              <a:ext uri="{FF2B5EF4-FFF2-40B4-BE49-F238E27FC236}">
                <a16:creationId xmlns:a16="http://schemas.microsoft.com/office/drawing/2014/main" id="{69377569-4DB9-4A89-557D-EA7BC6636D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47D18918-1F26-AF57-9E19-53B1B5EC9BCC}"/>
              </a:ext>
            </a:extLst>
          </p:cNvPr>
          <p:cNvSpPr txBox="1"/>
          <p:nvPr userDrawn="1"/>
        </p:nvSpPr>
        <p:spPr>
          <a:xfrm>
            <a:off x="242050" y="370490"/>
            <a:ext cx="4647937" cy="21852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3500" dirty="0">
                <a:solidFill>
                  <a:schemeClr val="accent4"/>
                </a:solidFill>
              </a:rPr>
              <a:t>AI &amp; Data Summit and</a:t>
            </a:r>
          </a:p>
          <a:p>
            <a:pPr lvl="0"/>
            <a:r>
              <a:rPr lang="de-DE" sz="35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F4EC69D-9463-4F88-D373-E38987664044}"/>
              </a:ext>
            </a:extLst>
          </p:cNvPr>
          <p:cNvSpPr txBox="1"/>
          <p:nvPr userDrawn="1"/>
        </p:nvSpPr>
        <p:spPr>
          <a:xfrm>
            <a:off x="242050" y="1475656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2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94EE074C-65B3-8B5C-9D53-546050177C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3" name="Bildplatzhalter 24">
            <a:extLst>
              <a:ext uri="{FF2B5EF4-FFF2-40B4-BE49-F238E27FC236}">
                <a16:creationId xmlns:a16="http://schemas.microsoft.com/office/drawing/2014/main" id="{E810C44A-82BC-3569-8FE2-3DC46A8052D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2019947"/>
            <a:ext cx="2015727" cy="487062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6683C015-C408-8D82-8E82-E4FD163A086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2019947"/>
            <a:ext cx="2015727" cy="487062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447786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E282EADA-241D-3EBF-D6AA-090583A255FC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1DFC16F-07E8-E821-69F3-4E8AE39925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A3E4F9A3-E390-6652-AB47-7B8DD1A644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0EAF224E-77EE-8A6B-5CFD-E5236DE554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65E5482-0F12-174A-9D74-6C82B05BBE9B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AI &amp; Data Summit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66633DF-2951-C966-4604-D3B1139D623B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797CAB9C-7357-D21F-1BEA-4DA9BEE07FE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1907704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6" name="Bildplatzhalter 24">
            <a:extLst>
              <a:ext uri="{FF2B5EF4-FFF2-40B4-BE49-F238E27FC236}">
                <a16:creationId xmlns:a16="http://schemas.microsoft.com/office/drawing/2014/main" id="{C1E2564F-0105-1624-2A05-E3DDD252893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1907704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3" name="Bildplatzhalter 24">
            <a:extLst>
              <a:ext uri="{FF2B5EF4-FFF2-40B4-BE49-F238E27FC236}">
                <a16:creationId xmlns:a16="http://schemas.microsoft.com/office/drawing/2014/main" id="{DD96A791-C140-AA2C-DCF1-98213186114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4608583"/>
            <a:ext cx="4261841" cy="214762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19044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15FFE2A1-FE8C-FCD6-3597-C9CD33C29694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38BD8BE-46AA-3036-D86D-EA837F9F4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8FB54BCB-4515-A724-ABD7-6B258B2833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339209B8-217B-30C6-3919-C9CFE5020A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948154D-A543-27E2-143A-35870FAAEF5A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59D4949-19DE-14AB-D6F2-A53925623045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3242F31E-5AB5-BEAF-022B-D2A4CC1EFDB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1907704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6" name="Bildplatzhalter 24">
            <a:extLst>
              <a:ext uri="{FF2B5EF4-FFF2-40B4-BE49-F238E27FC236}">
                <a16:creationId xmlns:a16="http://schemas.microsoft.com/office/drawing/2014/main" id="{0EF4AF83-812C-6080-180F-F7A0E7D74C5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1907704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3" name="Bildplatzhalter 24">
            <a:extLst>
              <a:ext uri="{FF2B5EF4-FFF2-40B4-BE49-F238E27FC236}">
                <a16:creationId xmlns:a16="http://schemas.microsoft.com/office/drawing/2014/main" id="{597E6CFE-67CE-2EB3-93F4-F1E6D617568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4608583"/>
            <a:ext cx="4261841" cy="214762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4211202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73F4639-AE81-F89C-5FAD-A0ECFFF9C3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15" t="-114" r="7164" b="114"/>
          <a:stretch/>
        </p:blipFill>
        <p:spPr>
          <a:xfrm>
            <a:off x="20538" y="33287"/>
            <a:ext cx="5143500" cy="9100355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275271AB-B0A2-CCDC-0754-E56861C89E98}"/>
              </a:ext>
            </a:extLst>
          </p:cNvPr>
          <p:cNvSpPr/>
          <p:nvPr userDrawn="1"/>
        </p:nvSpPr>
        <p:spPr>
          <a:xfrm>
            <a:off x="20538" y="-33287"/>
            <a:ext cx="5143500" cy="9144000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8876DF3B-5EEF-B1AC-7CF2-DE277988C2B6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0" name="Textplatzhalter 20">
            <a:extLst>
              <a:ext uri="{FF2B5EF4-FFF2-40B4-BE49-F238E27FC236}">
                <a16:creationId xmlns:a16="http://schemas.microsoft.com/office/drawing/2014/main" id="{4D6511F8-DE3A-9648-0CD1-4D13801E3F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214CB57A-CA88-064D-C32E-953B8D23AE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029342A-8224-6814-E7E0-031B9EBEE8DC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5FF129F4-B6AB-ADFD-A379-B8EFBE1B79D9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CF06E123-C609-506A-F006-AD19F79B5C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8" name="Bildplatzhalter 24">
            <a:extLst>
              <a:ext uri="{FF2B5EF4-FFF2-40B4-BE49-F238E27FC236}">
                <a16:creationId xmlns:a16="http://schemas.microsoft.com/office/drawing/2014/main" id="{792E35C4-B734-328A-D926-65F1E8F27C2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1907704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9" name="Bildplatzhalter 24">
            <a:extLst>
              <a:ext uri="{FF2B5EF4-FFF2-40B4-BE49-F238E27FC236}">
                <a16:creationId xmlns:a16="http://schemas.microsoft.com/office/drawing/2014/main" id="{CFB791D7-8EFA-E22A-B1AD-D082BC08805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1907704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40893B63-BE89-4F35-1931-ACF34E5F3F9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4608583"/>
            <a:ext cx="4261841" cy="214762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85956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6E93164-9C72-FEC5-5C5F-D724EF8011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FC3A4E9B-A262-942B-096A-116D58813CBD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ABD21EF9-A329-F672-AF30-F8439193AB57}"/>
              </a:ext>
            </a:extLst>
          </p:cNvPr>
          <p:cNvSpPr/>
          <p:nvPr userDrawn="1"/>
        </p:nvSpPr>
        <p:spPr>
          <a:xfrm>
            <a:off x="0" y="-8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B7234986-03D3-68BC-04E2-4F6955F71340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1" name="Textplatzhalter 20">
            <a:extLst>
              <a:ext uri="{FF2B5EF4-FFF2-40B4-BE49-F238E27FC236}">
                <a16:creationId xmlns:a16="http://schemas.microsoft.com/office/drawing/2014/main" id="{95D0DD5B-30E4-EEF6-483B-27900CE12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22">
            <a:extLst>
              <a:ext uri="{FF2B5EF4-FFF2-40B4-BE49-F238E27FC236}">
                <a16:creationId xmlns:a16="http://schemas.microsoft.com/office/drawing/2014/main" id="{92331A0D-D713-3F92-7A7C-C15BAD52F8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DFE8789F-CAB6-2E23-F10D-5C5D9DE2309C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2F1A074E-E206-E341-EC21-94AEE0D211A0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BB632A18-3D91-9628-4220-F56DC363BC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9" name="Bildplatzhalter 24">
            <a:extLst>
              <a:ext uri="{FF2B5EF4-FFF2-40B4-BE49-F238E27FC236}">
                <a16:creationId xmlns:a16="http://schemas.microsoft.com/office/drawing/2014/main" id="{693949A4-2E66-D357-A322-CAE7458D644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1907704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1ECA491D-44DF-05FF-9ED5-16D9C0712C2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1907704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1" name="Bildplatzhalter 24">
            <a:extLst>
              <a:ext uri="{FF2B5EF4-FFF2-40B4-BE49-F238E27FC236}">
                <a16:creationId xmlns:a16="http://schemas.microsoft.com/office/drawing/2014/main" id="{3149E4CE-C2FC-0F5C-05D9-5D201AE9CCF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4608583"/>
            <a:ext cx="4261841" cy="214762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695213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fik 27">
            <a:extLst>
              <a:ext uri="{FF2B5EF4-FFF2-40B4-BE49-F238E27FC236}">
                <a16:creationId xmlns:a16="http://schemas.microsoft.com/office/drawing/2014/main" id="{A69FD5F3-4233-E270-64D0-E811DE65A5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29" name="Rechteck 28">
            <a:extLst>
              <a:ext uri="{FF2B5EF4-FFF2-40B4-BE49-F238E27FC236}">
                <a16:creationId xmlns:a16="http://schemas.microsoft.com/office/drawing/2014/main" id="{C2E7E43D-4537-8D86-9651-E360E1A5E33E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30" name="Freihandform: Form 29">
            <a:extLst>
              <a:ext uri="{FF2B5EF4-FFF2-40B4-BE49-F238E27FC236}">
                <a16:creationId xmlns:a16="http://schemas.microsoft.com/office/drawing/2014/main" id="{09349E88-0974-9BA5-9572-D9193083EECE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31" name="Textplatzhalter 20">
            <a:extLst>
              <a:ext uri="{FF2B5EF4-FFF2-40B4-BE49-F238E27FC236}">
                <a16:creationId xmlns:a16="http://schemas.microsoft.com/office/drawing/2014/main" id="{11B0E91F-A4E6-1D3B-A5E9-6FFA28E3F2E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2" name="Textplatzhalter 22">
            <a:extLst>
              <a:ext uri="{FF2B5EF4-FFF2-40B4-BE49-F238E27FC236}">
                <a16:creationId xmlns:a16="http://schemas.microsoft.com/office/drawing/2014/main" id="{2BAE6EEF-C612-2344-80D0-B05BD399BA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0A53556A-A672-8C65-C099-770D70898E18}"/>
              </a:ext>
            </a:extLst>
          </p:cNvPr>
          <p:cNvSpPr txBox="1"/>
          <p:nvPr userDrawn="1"/>
        </p:nvSpPr>
        <p:spPr>
          <a:xfrm>
            <a:off x="242050" y="370490"/>
            <a:ext cx="4647937" cy="21852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3500" dirty="0">
                <a:solidFill>
                  <a:schemeClr val="accent4"/>
                </a:solidFill>
              </a:rPr>
              <a:t>AI &amp; Data Summit and</a:t>
            </a:r>
          </a:p>
          <a:p>
            <a:pPr lvl="0"/>
            <a:r>
              <a:rPr lang="de-DE" sz="35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EA19AFB-F375-354B-0472-2A83DA0820C0}"/>
              </a:ext>
            </a:extLst>
          </p:cNvPr>
          <p:cNvSpPr txBox="1"/>
          <p:nvPr userDrawn="1"/>
        </p:nvSpPr>
        <p:spPr>
          <a:xfrm>
            <a:off x="242050" y="1475656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2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1078A684-1260-7EF0-C15E-76A80D678A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9" name="Bildplatzhalter 24">
            <a:extLst>
              <a:ext uri="{FF2B5EF4-FFF2-40B4-BE49-F238E27FC236}">
                <a16:creationId xmlns:a16="http://schemas.microsoft.com/office/drawing/2014/main" id="{85D997CA-1B2E-B8B3-E1E6-C2DFF049ABA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2019947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0" name="Bildplatzhalter 24">
            <a:extLst>
              <a:ext uri="{FF2B5EF4-FFF2-40B4-BE49-F238E27FC236}">
                <a16:creationId xmlns:a16="http://schemas.microsoft.com/office/drawing/2014/main" id="{CDBD9D7B-4949-226C-0D38-104396C33C0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2019947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1" name="Bildplatzhalter 24">
            <a:extLst>
              <a:ext uri="{FF2B5EF4-FFF2-40B4-BE49-F238E27FC236}">
                <a16:creationId xmlns:a16="http://schemas.microsoft.com/office/drawing/2014/main" id="{536EE4FE-9D24-0F6D-0030-2ADE3F1EEC9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4720826"/>
            <a:ext cx="4261841" cy="214762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772071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A479DBD8-C176-3AB8-B703-408C8AD5A7FB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1D210F44-DF97-340F-F36D-ABFB05FFDA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925833A3-ADD7-E95D-6600-4529645992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D4AE9443-82B1-7307-BF91-6CB8A86BB9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B3CAC9E-F080-E43F-9C96-F1EB7A1A2A80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AI &amp; Data Summit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ED53645D-3063-AAD8-F426-806E14ABB340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18" name="Bildplatzhalter 24">
            <a:extLst>
              <a:ext uri="{FF2B5EF4-FFF2-40B4-BE49-F238E27FC236}">
                <a16:creationId xmlns:a16="http://schemas.microsoft.com/office/drawing/2014/main" id="{E3C60C67-9952-8BE5-2ABE-1B2D641320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1691680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9" name="Bildplatzhalter 24">
            <a:extLst>
              <a:ext uri="{FF2B5EF4-FFF2-40B4-BE49-F238E27FC236}">
                <a16:creationId xmlns:a16="http://schemas.microsoft.com/office/drawing/2014/main" id="{8F4E77A2-D7F2-C64A-EE74-037C242A9F7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1691680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080ADA58-F3ED-9859-DD79-88DBEB2571A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2" y="4392558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1" name="Bildplatzhalter 24">
            <a:extLst>
              <a:ext uri="{FF2B5EF4-FFF2-40B4-BE49-F238E27FC236}">
                <a16:creationId xmlns:a16="http://schemas.microsoft.com/office/drawing/2014/main" id="{EBB34675-1358-8BE6-B923-270E2C8450F3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488164" y="4392558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971168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C8E62C21-D2DE-A166-7846-110093B9FFC1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E7DEE8A-A649-80A5-936A-AB4F7C0B5D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2038E5DB-A84A-1A5D-D0DB-68B8C10D3C2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8" name="Textplatzhalter 22">
            <a:extLst>
              <a:ext uri="{FF2B5EF4-FFF2-40B4-BE49-F238E27FC236}">
                <a16:creationId xmlns:a16="http://schemas.microsoft.com/office/drawing/2014/main" id="{45AD980E-74B2-3688-4154-0116E32721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85FD1D6-826B-18A5-190D-B36409FA7FF7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8F29F84-72AD-EDF6-0C21-5194CCA0FDD5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18" name="Bildplatzhalter 24">
            <a:extLst>
              <a:ext uri="{FF2B5EF4-FFF2-40B4-BE49-F238E27FC236}">
                <a16:creationId xmlns:a16="http://schemas.microsoft.com/office/drawing/2014/main" id="{898EA9E9-B718-3143-F7ED-EF2A880405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1691680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9" name="Bildplatzhalter 24">
            <a:extLst>
              <a:ext uri="{FF2B5EF4-FFF2-40B4-BE49-F238E27FC236}">
                <a16:creationId xmlns:a16="http://schemas.microsoft.com/office/drawing/2014/main" id="{064645D6-3296-441F-E592-B62521ABF3E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1691680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48481D8D-3EC2-B837-2BA0-DD4F6CEE0E2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2" y="4392558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1" name="Bildplatzhalter 24">
            <a:extLst>
              <a:ext uri="{FF2B5EF4-FFF2-40B4-BE49-F238E27FC236}">
                <a16:creationId xmlns:a16="http://schemas.microsoft.com/office/drawing/2014/main" id="{CCE77071-99EE-00A2-FF22-95AB800385E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488164" y="4392558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613431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70F35F93-49F9-4E1E-2217-0CCD481E00C4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0CB2021-BA07-0D5E-F9B8-2290CCCCD0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5" name="Textplatzhalter 20">
            <a:extLst>
              <a:ext uri="{FF2B5EF4-FFF2-40B4-BE49-F238E27FC236}">
                <a16:creationId xmlns:a16="http://schemas.microsoft.com/office/drawing/2014/main" id="{11B7C991-0D6E-5A87-79CE-520AC7E41E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F3D65AC0-C4AF-7B2C-0FF9-60099F6BA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9" name="Bildplatzhalter 24">
            <a:extLst>
              <a:ext uri="{FF2B5EF4-FFF2-40B4-BE49-F238E27FC236}">
                <a16:creationId xmlns:a16="http://schemas.microsoft.com/office/drawing/2014/main" id="{4AE0E642-9D80-753F-CC18-A5B917DFDDD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1763688"/>
            <a:ext cx="4129894" cy="527003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559F6C0-5BA7-EF13-6201-36E2ECAD88DC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DA59E3C-74A0-F624-8FB6-890111656680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33019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D333F75-E952-BE20-462A-0059111359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15" t="-114" r="7164" b="114"/>
          <a:stretch/>
        </p:blipFill>
        <p:spPr>
          <a:xfrm>
            <a:off x="20538" y="33287"/>
            <a:ext cx="5143500" cy="9100355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7818D0D4-FB30-F70C-4EE6-5CA8869C1C0A}"/>
              </a:ext>
            </a:extLst>
          </p:cNvPr>
          <p:cNvSpPr/>
          <p:nvPr userDrawn="1"/>
        </p:nvSpPr>
        <p:spPr>
          <a:xfrm>
            <a:off x="20538" y="-33287"/>
            <a:ext cx="5143500" cy="9144000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1F943CCF-D681-4BC3-554A-D67E6B1571E8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7" name="Textplatzhalter 20">
            <a:extLst>
              <a:ext uri="{FF2B5EF4-FFF2-40B4-BE49-F238E27FC236}">
                <a16:creationId xmlns:a16="http://schemas.microsoft.com/office/drawing/2014/main" id="{B7D1AA52-2BF5-A454-4C05-696762274B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8" name="Textplatzhalter 22">
            <a:extLst>
              <a:ext uri="{FF2B5EF4-FFF2-40B4-BE49-F238E27FC236}">
                <a16:creationId xmlns:a16="http://schemas.microsoft.com/office/drawing/2014/main" id="{D0DCC13A-C1EE-911D-A8B1-661D5A4EDE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8F3FF8D5-3310-B126-264B-D6F54A5C3E2F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58B76BAE-F11E-0071-A979-155E4ADDD930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2B587591-AC8C-8DEC-C5D2-E7B145DF1A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9" name="Bildplatzhalter 24">
            <a:extLst>
              <a:ext uri="{FF2B5EF4-FFF2-40B4-BE49-F238E27FC236}">
                <a16:creationId xmlns:a16="http://schemas.microsoft.com/office/drawing/2014/main" id="{0B729858-4641-4D38-65C9-0616AB7AA45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1691680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0" name="Bildplatzhalter 24">
            <a:extLst>
              <a:ext uri="{FF2B5EF4-FFF2-40B4-BE49-F238E27FC236}">
                <a16:creationId xmlns:a16="http://schemas.microsoft.com/office/drawing/2014/main" id="{6D025718-2CC5-5595-2CA3-E6ADA8D6E17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1691680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1" name="Bildplatzhalter 24">
            <a:extLst>
              <a:ext uri="{FF2B5EF4-FFF2-40B4-BE49-F238E27FC236}">
                <a16:creationId xmlns:a16="http://schemas.microsoft.com/office/drawing/2014/main" id="{488B881A-F14B-3444-C17B-10B9200E579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2" y="4392558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2" name="Bildplatzhalter 24">
            <a:extLst>
              <a:ext uri="{FF2B5EF4-FFF2-40B4-BE49-F238E27FC236}">
                <a16:creationId xmlns:a16="http://schemas.microsoft.com/office/drawing/2014/main" id="{A80C3A9F-2AD6-384A-421D-C0E608154D9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488164" y="4392558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115807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7017BDE-BD16-87E1-423F-DBFA2B88F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591A1CCC-3476-7601-7CA1-E1B67697B25D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D3723394-CB22-5EFE-956E-27C4F37AD74A}"/>
              </a:ext>
            </a:extLst>
          </p:cNvPr>
          <p:cNvSpPr/>
          <p:nvPr userDrawn="1"/>
        </p:nvSpPr>
        <p:spPr>
          <a:xfrm>
            <a:off x="0" y="-8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8B56B312-5D65-0301-6844-9CA5C2F68317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1F69AA6B-8679-B96E-DB36-3580028CCB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22">
            <a:extLst>
              <a:ext uri="{FF2B5EF4-FFF2-40B4-BE49-F238E27FC236}">
                <a16:creationId xmlns:a16="http://schemas.microsoft.com/office/drawing/2014/main" id="{6844149D-876C-7BE6-FBBF-EE794B2E6C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53095568-3AD3-443E-9982-C8405F814C8E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63710D8-EA8E-8B09-B38C-5B2A69EC7C1B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519A80B8-1FA7-BAB5-0EC2-B45A4CAD8C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6" name="Bildplatzhalter 24">
            <a:extLst>
              <a:ext uri="{FF2B5EF4-FFF2-40B4-BE49-F238E27FC236}">
                <a16:creationId xmlns:a16="http://schemas.microsoft.com/office/drawing/2014/main" id="{CFD094AE-0D8E-A87E-077A-8427F5204AF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1691680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7" name="Bildplatzhalter 24">
            <a:extLst>
              <a:ext uri="{FF2B5EF4-FFF2-40B4-BE49-F238E27FC236}">
                <a16:creationId xmlns:a16="http://schemas.microsoft.com/office/drawing/2014/main" id="{D7856D6C-EC54-EB82-59D4-091C203445B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1691680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8" name="Bildplatzhalter 24">
            <a:extLst>
              <a:ext uri="{FF2B5EF4-FFF2-40B4-BE49-F238E27FC236}">
                <a16:creationId xmlns:a16="http://schemas.microsoft.com/office/drawing/2014/main" id="{77AB2D1B-0DA0-83A7-C46E-869783D5956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2" y="4392558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9" name="Bildplatzhalter 24">
            <a:extLst>
              <a:ext uri="{FF2B5EF4-FFF2-40B4-BE49-F238E27FC236}">
                <a16:creationId xmlns:a16="http://schemas.microsoft.com/office/drawing/2014/main" id="{C49B696B-8A2C-96A8-9214-DE0B0508E9A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488164" y="4392558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0914592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2C6A2CF-08C9-AC2B-682F-6079F25998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AABF6775-F1BC-6C03-7811-064E640E659C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3746200C-33E8-AB6D-4983-C79386A7EBBA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7" name="Textplatzhalter 20">
            <a:extLst>
              <a:ext uri="{FF2B5EF4-FFF2-40B4-BE49-F238E27FC236}">
                <a16:creationId xmlns:a16="http://schemas.microsoft.com/office/drawing/2014/main" id="{DEFCB184-1FDA-781B-CC3D-EADE46FE1A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424789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8" name="Textplatzhalter 22">
            <a:extLst>
              <a:ext uri="{FF2B5EF4-FFF2-40B4-BE49-F238E27FC236}">
                <a16:creationId xmlns:a16="http://schemas.microsoft.com/office/drawing/2014/main" id="{3859C4EC-72F6-B0FA-AFA1-D9E377559E7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8032066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19ECF0F-3334-2D71-2CEA-1CC9FCBA3042}"/>
              </a:ext>
            </a:extLst>
          </p:cNvPr>
          <p:cNvSpPr txBox="1"/>
          <p:nvPr userDrawn="1"/>
        </p:nvSpPr>
        <p:spPr>
          <a:xfrm>
            <a:off x="242050" y="370490"/>
            <a:ext cx="4647937" cy="21852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3500" dirty="0">
                <a:solidFill>
                  <a:schemeClr val="accent4"/>
                </a:solidFill>
              </a:rPr>
              <a:t>AI &amp; Data Summit and</a:t>
            </a:r>
          </a:p>
          <a:p>
            <a:pPr lvl="0"/>
            <a:r>
              <a:rPr lang="de-DE" sz="35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6E30B958-D55D-8D03-A3F8-B4759D91622A}"/>
              </a:ext>
            </a:extLst>
          </p:cNvPr>
          <p:cNvSpPr txBox="1"/>
          <p:nvPr userDrawn="1"/>
        </p:nvSpPr>
        <p:spPr>
          <a:xfrm>
            <a:off x="242050" y="1475656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2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4EAFFBB3-B21D-2872-C228-59A4112937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2" name="Bildplatzhalter 24">
            <a:extLst>
              <a:ext uri="{FF2B5EF4-FFF2-40B4-BE49-F238E27FC236}">
                <a16:creationId xmlns:a16="http://schemas.microsoft.com/office/drawing/2014/main" id="{F7754EF2-6E2B-EA7A-E9B2-7FF1E1FC6C5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2055373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3" name="Bildplatzhalter 24">
            <a:extLst>
              <a:ext uri="{FF2B5EF4-FFF2-40B4-BE49-F238E27FC236}">
                <a16:creationId xmlns:a16="http://schemas.microsoft.com/office/drawing/2014/main" id="{D818DF7E-9C7D-3B1E-FD83-2A8D2D419C3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2055373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4" name="Bildplatzhalter 24">
            <a:extLst>
              <a:ext uri="{FF2B5EF4-FFF2-40B4-BE49-F238E27FC236}">
                <a16:creationId xmlns:a16="http://schemas.microsoft.com/office/drawing/2014/main" id="{03CFD658-15A1-BBE3-FAC6-457659D9530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2" y="4756251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5" name="Bildplatzhalter 24">
            <a:extLst>
              <a:ext uri="{FF2B5EF4-FFF2-40B4-BE49-F238E27FC236}">
                <a16:creationId xmlns:a16="http://schemas.microsoft.com/office/drawing/2014/main" id="{EF30FBAF-F5AA-B9A9-3EC5-ECC1C0BFDA02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2488164" y="4756251"/>
            <a:ext cx="2015727" cy="255205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5527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15" t="-114" r="7164" b="114"/>
          <a:stretch/>
        </p:blipFill>
        <p:spPr>
          <a:xfrm>
            <a:off x="20538" y="33287"/>
            <a:ext cx="5143500" cy="910035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20538" y="-33287"/>
            <a:ext cx="5143500" cy="9144000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52287FA-F33E-B755-DB28-894138E885DA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6" name="Textplatzhalter 20">
            <a:extLst>
              <a:ext uri="{FF2B5EF4-FFF2-40B4-BE49-F238E27FC236}">
                <a16:creationId xmlns:a16="http://schemas.microsoft.com/office/drawing/2014/main" id="{DB0E08D2-8A3E-DAE1-B056-70ABF4B3C5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7" name="Textplatzhalter 22">
            <a:extLst>
              <a:ext uri="{FF2B5EF4-FFF2-40B4-BE49-F238E27FC236}">
                <a16:creationId xmlns:a16="http://schemas.microsoft.com/office/drawing/2014/main" id="{80732ECE-FDFB-AFA2-33D2-4BA72D23E2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8" name="Bildplatzhalter 24">
            <a:extLst>
              <a:ext uri="{FF2B5EF4-FFF2-40B4-BE49-F238E27FC236}">
                <a16:creationId xmlns:a16="http://schemas.microsoft.com/office/drawing/2014/main" id="{81E1175A-6057-2D21-A9CC-E39E3C18392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1763688"/>
            <a:ext cx="4129894" cy="527003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1CFD624-678B-2051-6A91-5D6A2BBBA0B8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7AAB8AB-D095-71A7-189D-058367929309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52444C5-97CF-64FB-054E-62230E664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191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21D93977-2F10-F519-217F-CF05DC308B73}"/>
              </a:ext>
            </a:extLst>
          </p:cNvPr>
          <p:cNvSpPr/>
          <p:nvPr userDrawn="1"/>
        </p:nvSpPr>
        <p:spPr>
          <a:xfrm>
            <a:off x="0" y="-8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7CDA972D-E016-6455-E5DF-C46B07712E35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8" name="Textplatzhalter 20">
            <a:extLst>
              <a:ext uri="{FF2B5EF4-FFF2-40B4-BE49-F238E27FC236}">
                <a16:creationId xmlns:a16="http://schemas.microsoft.com/office/drawing/2014/main" id="{0DFBF9FE-4584-1714-C701-A1BBC35C0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1118F183-DAA9-7279-35C2-1CAF25E602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A61B9E12-C79A-643D-4E31-261ACC9F5CC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1763688"/>
            <a:ext cx="4129894" cy="527003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7F6DC37-A74F-656C-9D41-937A00E4B43A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E829E0A-37B0-485F-93BF-F337B0206CB9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2852F2D-2F94-8B45-4B7F-3D40127E5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818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684AB4F4-CE11-2917-46D8-927BC92ECE6F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8" name="Textplatzhalter 20">
            <a:extLst>
              <a:ext uri="{FF2B5EF4-FFF2-40B4-BE49-F238E27FC236}">
                <a16:creationId xmlns:a16="http://schemas.microsoft.com/office/drawing/2014/main" id="{C5FB89A0-E3E3-5323-69E9-9F4F7FCA616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C6CF528B-617F-D33D-BBC7-070D3D7782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921696F5-1E2F-0C7A-CEF4-98D1D939CAF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2038266"/>
            <a:ext cx="4129894" cy="4984316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7F94DE9-87EE-486A-A05C-853609975F4D}"/>
              </a:ext>
            </a:extLst>
          </p:cNvPr>
          <p:cNvSpPr txBox="1"/>
          <p:nvPr userDrawn="1"/>
        </p:nvSpPr>
        <p:spPr>
          <a:xfrm>
            <a:off x="242050" y="370490"/>
            <a:ext cx="4647937" cy="21852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3500" dirty="0">
                <a:solidFill>
                  <a:schemeClr val="accent4"/>
                </a:solidFill>
              </a:rPr>
              <a:t>AI &amp; Data Summit and</a:t>
            </a:r>
          </a:p>
          <a:p>
            <a:pPr lvl="0"/>
            <a:r>
              <a:rPr lang="de-DE" sz="35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46CF043-5CF9-3BC7-FDEA-CCA5C0DBBBBC}"/>
              </a:ext>
            </a:extLst>
          </p:cNvPr>
          <p:cNvSpPr txBox="1"/>
          <p:nvPr userDrawn="1"/>
        </p:nvSpPr>
        <p:spPr>
          <a:xfrm>
            <a:off x="242050" y="1475656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2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0A75EFF8-6C76-8FCC-6A87-564F1334C8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300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15" t="-114" r="7164" b="114"/>
          <a:stretch/>
        </p:blipFill>
        <p:spPr>
          <a:xfrm>
            <a:off x="20538" y="33287"/>
            <a:ext cx="5143500" cy="910035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20538" y="-33287"/>
            <a:ext cx="5143500" cy="9144000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52287FA-F33E-B755-DB28-894138E885DA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6" name="Textplatzhalter 20">
            <a:extLst>
              <a:ext uri="{FF2B5EF4-FFF2-40B4-BE49-F238E27FC236}">
                <a16:creationId xmlns:a16="http://schemas.microsoft.com/office/drawing/2014/main" id="{DB0E08D2-8A3E-DAE1-B056-70ABF4B3C5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7" name="Textplatzhalter 22">
            <a:extLst>
              <a:ext uri="{FF2B5EF4-FFF2-40B4-BE49-F238E27FC236}">
                <a16:creationId xmlns:a16="http://schemas.microsoft.com/office/drawing/2014/main" id="{80732ECE-FDFB-AFA2-33D2-4BA72D23E2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1CFD624-678B-2051-6A91-5D6A2BBBA0B8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7AAB8AB-D095-71A7-189D-058367929309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52444C5-97CF-64FB-054E-62230E664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5" name="Bildplatzhalter 24">
            <a:extLst>
              <a:ext uri="{FF2B5EF4-FFF2-40B4-BE49-F238E27FC236}">
                <a16:creationId xmlns:a16="http://schemas.microsoft.com/office/drawing/2014/main" id="{C1EA09D4-E4EB-21BE-E76F-4A9E7BAE77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83718" y="5095592"/>
            <a:ext cx="2606270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6" name="Textplatzhalter 22">
            <a:extLst>
              <a:ext uri="{FF2B5EF4-FFF2-40B4-BE49-F238E27FC236}">
                <a16:creationId xmlns:a16="http://schemas.microsoft.com/office/drawing/2014/main" id="{45BF6391-3CCA-CF3E-847A-8C3EB9C605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FDDABE37-10C6-B4B1-C818-43290E4494B5}"/>
              </a:ext>
            </a:extLst>
          </p:cNvPr>
          <p:cNvSpPr/>
          <p:nvPr userDrawn="1"/>
        </p:nvSpPr>
        <p:spPr>
          <a:xfrm>
            <a:off x="303912" y="4572000"/>
            <a:ext cx="1154770" cy="115477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75B2E58-D60F-E71E-E0B9-6A2E18C636BE}"/>
              </a:ext>
            </a:extLst>
          </p:cNvPr>
          <p:cNvSpPr txBox="1"/>
          <p:nvPr userDrawn="1"/>
        </p:nvSpPr>
        <p:spPr>
          <a:xfrm rot="898812">
            <a:off x="411902" y="4789249"/>
            <a:ext cx="938788" cy="6832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600" dirty="0">
                <a:latin typeface="TheSansOffice" panose="020B0503040302060204" pitchFamily="34" charset="0"/>
              </a:rPr>
              <a:t>Live </a:t>
            </a:r>
            <a:br>
              <a:rPr lang="de-DE" sz="1600" dirty="0">
                <a:latin typeface="TheSansOffice" panose="020B0503040302060204" pitchFamily="34" charset="0"/>
              </a:rPr>
            </a:br>
            <a:r>
              <a:rPr lang="de-DE" sz="1600" dirty="0">
                <a:latin typeface="TheSansOffice" panose="020B0503040302060204" pitchFamily="34" charset="0"/>
              </a:rPr>
              <a:t>@ Kosmos </a:t>
            </a:r>
            <a:br>
              <a:rPr lang="de-DE" sz="1600" dirty="0">
                <a:latin typeface="TheSansOffice" panose="020B0503040302060204" pitchFamily="34" charset="0"/>
              </a:rPr>
            </a:br>
            <a:r>
              <a:rPr lang="de-DE" sz="16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048370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5A424C88-D474-EE76-3950-34D07A154BE0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4365982-456A-B6C3-9649-46DAFD4342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11" name="Textplatzhalter 20">
            <a:extLst>
              <a:ext uri="{FF2B5EF4-FFF2-40B4-BE49-F238E27FC236}">
                <a16:creationId xmlns:a16="http://schemas.microsoft.com/office/drawing/2014/main" id="{2B55C3B1-CD25-4046-F581-99E0BBD460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A02CAD5A-ED55-AC20-53BB-B6E0AD8E8C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CE043AFC-ADA1-1026-DB00-49F7E1BF0A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83718" y="5095592"/>
            <a:ext cx="2606270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216E77D-6635-82C8-D91D-D342409F1FD0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AI &amp; Data Summit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B5A266C-9FB8-CDBF-A1BE-56BE12B14F2A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18" name="Textplatzhalter 22">
            <a:extLst>
              <a:ext uri="{FF2B5EF4-FFF2-40B4-BE49-F238E27FC236}">
                <a16:creationId xmlns:a16="http://schemas.microsoft.com/office/drawing/2014/main" id="{B97B41A0-A629-5846-471C-9A923589B5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27C8AEAB-2995-D739-97ED-7582D4C0A319}"/>
              </a:ext>
            </a:extLst>
          </p:cNvPr>
          <p:cNvSpPr/>
          <p:nvPr userDrawn="1"/>
        </p:nvSpPr>
        <p:spPr>
          <a:xfrm>
            <a:off x="303912" y="4572000"/>
            <a:ext cx="1154770" cy="115477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97C51B8-120B-C638-55A9-4181CEBCB96F}"/>
              </a:ext>
            </a:extLst>
          </p:cNvPr>
          <p:cNvSpPr txBox="1"/>
          <p:nvPr userDrawn="1"/>
        </p:nvSpPr>
        <p:spPr>
          <a:xfrm rot="898812">
            <a:off x="411902" y="4789249"/>
            <a:ext cx="938788" cy="6832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600" dirty="0">
                <a:latin typeface="TheSansOffice" panose="020B0503040302060204" pitchFamily="34" charset="0"/>
              </a:rPr>
              <a:t>Live </a:t>
            </a:r>
            <a:br>
              <a:rPr lang="de-DE" sz="1600" dirty="0">
                <a:latin typeface="TheSansOffice" panose="020B0503040302060204" pitchFamily="34" charset="0"/>
              </a:rPr>
            </a:br>
            <a:r>
              <a:rPr lang="de-DE" sz="1600" dirty="0">
                <a:latin typeface="TheSansOffice" panose="020B0503040302060204" pitchFamily="34" charset="0"/>
              </a:rPr>
              <a:t>@ Kosmos </a:t>
            </a:r>
            <a:br>
              <a:rPr lang="de-DE" sz="1600" dirty="0">
                <a:latin typeface="TheSansOffice" panose="020B0503040302060204" pitchFamily="34" charset="0"/>
              </a:rPr>
            </a:br>
            <a:r>
              <a:rPr lang="de-DE" sz="16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671885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ihandform: Form 18">
            <a:extLst>
              <a:ext uri="{FF2B5EF4-FFF2-40B4-BE49-F238E27FC236}">
                <a16:creationId xmlns:a16="http://schemas.microsoft.com/office/drawing/2014/main" id="{2DEBD884-72D8-C401-6E71-C26984D60740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7" name="Bildplatzhalter 24">
            <a:extLst>
              <a:ext uri="{FF2B5EF4-FFF2-40B4-BE49-F238E27FC236}">
                <a16:creationId xmlns:a16="http://schemas.microsoft.com/office/drawing/2014/main" id="{8BDFA1EA-129D-66E4-A3B1-FE58475345F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2019947"/>
            <a:ext cx="2015727" cy="487062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2" name="Bildplatzhalter 24">
            <a:extLst>
              <a:ext uri="{FF2B5EF4-FFF2-40B4-BE49-F238E27FC236}">
                <a16:creationId xmlns:a16="http://schemas.microsoft.com/office/drawing/2014/main" id="{BE4F3734-5F89-30AF-0753-A5F76F3B6D4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2019947"/>
            <a:ext cx="2015727" cy="487062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6C59B559-AE49-FDA5-FFDB-C70B9A1D31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20" name="Textplatzhalter 20">
            <a:extLst>
              <a:ext uri="{FF2B5EF4-FFF2-40B4-BE49-F238E27FC236}">
                <a16:creationId xmlns:a16="http://schemas.microsoft.com/office/drawing/2014/main" id="{7FD874B0-E7F3-52B1-58C8-E8D8B53CFBE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1" name="Textplatzhalter 22">
            <a:extLst>
              <a:ext uri="{FF2B5EF4-FFF2-40B4-BE49-F238E27FC236}">
                <a16:creationId xmlns:a16="http://schemas.microsoft.com/office/drawing/2014/main" id="{100D1A1F-A931-A8FE-23AF-632DE283AE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E8E61182-E814-7FE6-2630-8888857356DD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AI &amp; Data Summit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9CB25C20-4F69-FA4D-F132-45B3C8427BC3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415486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F1B5BA60-591F-DDCF-C06D-2E7855F8DE4B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7" name="Bildplatzhalter 24">
            <a:extLst>
              <a:ext uri="{FF2B5EF4-FFF2-40B4-BE49-F238E27FC236}">
                <a16:creationId xmlns:a16="http://schemas.microsoft.com/office/drawing/2014/main" id="{0C491291-9DC5-F3F2-451E-3A07AF417D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2" y="2019947"/>
            <a:ext cx="2015727" cy="487062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2" name="Bildplatzhalter 24">
            <a:extLst>
              <a:ext uri="{FF2B5EF4-FFF2-40B4-BE49-F238E27FC236}">
                <a16:creationId xmlns:a16="http://schemas.microsoft.com/office/drawing/2014/main" id="{E737E3D2-3205-EDE6-7914-0ACDD6DF438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8164" y="2019947"/>
            <a:ext cx="2015727" cy="4870624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811"/>
            </a:lvl1pPr>
          </a:lstStyle>
          <a:p>
            <a:r>
              <a:rPr lang="de-DE" dirty="0"/>
              <a:t>Speaker Bild einfügen</a:t>
            </a:r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C3C747A2-13AB-C289-557E-A4D19378B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20" name="Textplatzhalter 20">
            <a:extLst>
              <a:ext uri="{FF2B5EF4-FFF2-40B4-BE49-F238E27FC236}">
                <a16:creationId xmlns:a16="http://schemas.microsoft.com/office/drawing/2014/main" id="{6418B09A-6B42-F6DF-E36F-402C329B9A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1" name="Textplatzhalter 22">
            <a:extLst>
              <a:ext uri="{FF2B5EF4-FFF2-40B4-BE49-F238E27FC236}">
                <a16:creationId xmlns:a16="http://schemas.microsoft.com/office/drawing/2014/main" id="{CA937169-A4A6-597C-D89A-C0F9BCF0D9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EEEBD560-5E44-EB1E-95AA-1E0AA3C8FD57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04D30DF-F5EA-6445-E9C4-B4AE551C40EB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777533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57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03" r:id="rId2"/>
    <p:sldLayoutId id="2147483745" r:id="rId3"/>
    <p:sldLayoutId id="2147483746" r:id="rId4"/>
    <p:sldLayoutId id="2147483764" r:id="rId5"/>
    <p:sldLayoutId id="2147483765" r:id="rId6"/>
    <p:sldLayoutId id="2147483766" r:id="rId7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404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49" r:id="rId3"/>
    <p:sldLayoutId id="2147483750" r:id="rId4"/>
    <p:sldLayoutId id="2147483751" r:id="rId5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584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55" r:id="rId3"/>
    <p:sldLayoutId id="2147483756" r:id="rId4"/>
    <p:sldLayoutId id="2147483757" r:id="rId5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181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61" r:id="rId3"/>
    <p:sldLayoutId id="2147483762" r:id="rId4"/>
    <p:sldLayoutId id="2147483763" r:id="rId5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93DC30-9E01-9167-A7DD-31B6E4EA9C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 dirty="0"/>
              <a:t>Name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B187EC5-9B05-82E6-4CEC-6FE4855CE6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02D343-4F21-1475-32A0-BFC2007C926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6954838"/>
            <a:ext cx="1339850" cy="407987"/>
          </a:xfrm>
          <a:prstGeom prst="rect">
            <a:avLst/>
          </a:prstGeom>
        </p:spPr>
        <p:txBody>
          <a:bodyPr/>
          <a:lstStyle/>
          <a:p>
            <a:r>
              <a:rPr lang="de-DE" dirty="0"/>
              <a:t>David Adams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2AE47F8E-E468-BB9F-03FC-CB33EAA0566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5825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93DC30-9E01-9167-A7DD-31B6E4EA9C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 dirty="0"/>
              <a:t>Name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B187EC5-9B05-82E6-4CEC-6FE4855CE6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86FB4AC-C52D-02CA-BF85-0E153156DEA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245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6EEBF0C-2C3C-931B-A95D-A93AEC8235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989F964B-9105-04EE-DA36-7EBE5B1CD4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613BE42-928C-47A7-CA83-24C18E1D60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7615590B-6640-E25C-5D86-E8556C3D72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667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322C0A7D-83C4-0965-A0C0-DA06C14C05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244BD57-ED8B-5208-2724-5E32B75415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ABF6A7E-56A4-A446-DFFE-DA8CAEDFB11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Panel</a:t>
            </a:r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86EFE9B6-E3AE-305F-B0A2-22FF60FF210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34672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1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2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3.xml><?xml version="1.0" encoding="utf-8"?>
<a:theme xmlns:a="http://schemas.openxmlformats.org/drawingml/2006/main" name="3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4.xml><?xml version="1.0" encoding="utf-8"?>
<a:theme xmlns:a="http://schemas.openxmlformats.org/drawingml/2006/main" name="4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11</Words>
  <Application>Microsoft Office PowerPoint</Application>
  <PresentationFormat>Bildschirmpräsentation (16:9)</PresentationFormat>
  <Paragraphs>6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4</vt:i4>
      </vt:variant>
    </vt:vector>
  </HeadingPairs>
  <TitlesOfParts>
    <vt:vector size="12" baseType="lpstr">
      <vt:lpstr>Arial</vt:lpstr>
      <vt:lpstr>Calibri</vt:lpstr>
      <vt:lpstr>TheSansOffice</vt:lpstr>
      <vt:lpstr>Wingdings 2</vt:lpstr>
      <vt:lpstr>1 Speakercard-Vorlage</vt:lpstr>
      <vt:lpstr>2 Speakercard-Vorlage</vt:lpstr>
      <vt:lpstr>3 Speakercard-Vorlage</vt:lpstr>
      <vt:lpstr>4 Speakercard-Vorlage</vt:lpstr>
      <vt:lpstr>PowerPoint-Präsentation</vt:lpstr>
      <vt:lpstr>PowerPoint-Präsentation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Speakercards 1.Person</dc:title>
  <dc:creator>Anna Stolz</dc:creator>
  <cp:lastModifiedBy>Alla Fushtei</cp:lastModifiedBy>
  <cp:revision>33</cp:revision>
  <dcterms:created xsi:type="dcterms:W3CDTF">2024-01-16T14:28:59Z</dcterms:created>
  <dcterms:modified xsi:type="dcterms:W3CDTF">2024-06-14T08:37:36Z</dcterms:modified>
</cp:coreProperties>
</file>