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44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15335250" cy="15335250"/>
  <p:notesSz cx="6858000" cy="9144000"/>
  <p:custDataLst>
    <p:tags r:id="rId6"/>
  </p:custDataLst>
  <p:defaultTextStyle>
    <a:defPPr>
      <a:defRPr lang="de-DE"/>
    </a:defPPr>
    <a:lvl1pPr marL="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20" autoAdjust="0"/>
    <p:restoredTop sz="95675" autoAdjust="0"/>
  </p:normalViewPr>
  <p:slideViewPr>
    <p:cSldViewPr>
      <p:cViewPr varScale="1">
        <p:scale>
          <a:sx n="74" d="100"/>
          <a:sy n="74" d="100"/>
        </p:scale>
        <p:origin x="2748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2A637F2-D9E3-3616-577D-0122BF2DC269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740D016-C9E7-2E02-1A65-64A37DF1DAF1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52251FA-303E-820F-D73D-C4F9E00EA881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85E3F806-CFBC-D9CE-39B4-E825FCA408D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EF87FAC1-6804-EC1E-2C5A-B8DC2A7EF052}"/>
              </a:ext>
            </a:extLst>
          </p:cNvPr>
          <p:cNvSpPr/>
          <p:nvPr userDrawn="1"/>
        </p:nvSpPr>
        <p:spPr>
          <a:xfrm>
            <a:off x="12381333" y="10108270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45A2512-072D-FBC2-093A-C43EDCC7AB38}"/>
              </a:ext>
            </a:extLst>
          </p:cNvPr>
          <p:cNvSpPr txBox="1"/>
          <p:nvPr userDrawn="1"/>
        </p:nvSpPr>
        <p:spPr>
          <a:xfrm rot="898812">
            <a:off x="12552441" y="10511498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14108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2A637F2-D9E3-3616-577D-0122BF2DC269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740D016-C9E7-2E02-1A65-64A37DF1DAF1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52251FA-303E-820F-D73D-C4F9E00EA881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85E3F806-CFBC-D9CE-39B4-E825FCA408D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CDA41545-4D19-5AA6-0429-F59856A251A2}"/>
              </a:ext>
            </a:extLst>
          </p:cNvPr>
          <p:cNvSpPr/>
          <p:nvPr userDrawn="1"/>
        </p:nvSpPr>
        <p:spPr>
          <a:xfrm>
            <a:off x="12322065" y="10108270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DE127C4-71F1-4B13-A72E-17A224F87DCC}"/>
              </a:ext>
            </a:extLst>
          </p:cNvPr>
          <p:cNvSpPr txBox="1"/>
          <p:nvPr userDrawn="1"/>
        </p:nvSpPr>
        <p:spPr>
          <a:xfrm rot="898812">
            <a:off x="12493173" y="10511498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410563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17"/>
            <a:ext cx="15335246" cy="1533525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FF4E87F-040C-F68C-8210-E03C3CB16591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F24B57E-AD2E-9AB4-C48E-1CF7717F1F51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BDD5260C-1504-9A5B-A2BB-EF23F54A262E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5" name="Bildplatzhalter 24">
            <a:extLst>
              <a:ext uri="{FF2B5EF4-FFF2-40B4-BE49-F238E27FC236}">
                <a16:creationId xmlns:a16="http://schemas.microsoft.com/office/drawing/2014/main" id="{1C93EC01-20A5-D8AE-5362-E8922D077C1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429A3423-96C5-11D4-54F1-DA0EEEBB203E}"/>
              </a:ext>
            </a:extLst>
          </p:cNvPr>
          <p:cNvSpPr/>
          <p:nvPr userDrawn="1"/>
        </p:nvSpPr>
        <p:spPr>
          <a:xfrm>
            <a:off x="12381333" y="10115897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794A443E-04C0-ACD5-65FA-064B27F6F50B}"/>
              </a:ext>
            </a:extLst>
          </p:cNvPr>
          <p:cNvSpPr txBox="1"/>
          <p:nvPr userDrawn="1"/>
        </p:nvSpPr>
        <p:spPr>
          <a:xfrm rot="898812">
            <a:off x="12552441" y="10519125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001673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17"/>
            <a:ext cx="15335246" cy="1533525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FF4E87F-040C-F68C-8210-E03C3CB16591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F24B57E-AD2E-9AB4-C48E-1CF7717F1F51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369FFCC7-5D9F-B4CF-6C42-8BDE981D0528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4" name="Bildplatzhalter 24">
            <a:extLst>
              <a:ext uri="{FF2B5EF4-FFF2-40B4-BE49-F238E27FC236}">
                <a16:creationId xmlns:a16="http://schemas.microsoft.com/office/drawing/2014/main" id="{398334A4-D0FC-F7F1-EDFB-244613B5E3E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123C1E6D-DD50-BC97-72F2-6CA9B71647A5}"/>
              </a:ext>
            </a:extLst>
          </p:cNvPr>
          <p:cNvSpPr/>
          <p:nvPr userDrawn="1"/>
        </p:nvSpPr>
        <p:spPr>
          <a:xfrm>
            <a:off x="12381333" y="10115897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C9C1C9E-11D5-A9DE-DB09-618F5A8E370D}"/>
              </a:ext>
            </a:extLst>
          </p:cNvPr>
          <p:cNvSpPr txBox="1"/>
          <p:nvPr userDrawn="1"/>
        </p:nvSpPr>
        <p:spPr>
          <a:xfrm rot="898812">
            <a:off x="12552441" y="10519125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4151366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2EED1F7-C64A-4FFD-BA32-83386E1F23D2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 AI &amp; Data Summit 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and Quantum Summit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117A97C-463B-DCFE-AFFA-052933D4A21E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4E0F76FB-46F3-C236-960C-B9B1450B5E5B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9" name="Bildplatzhalter 24">
            <a:extLst>
              <a:ext uri="{FF2B5EF4-FFF2-40B4-BE49-F238E27FC236}">
                <a16:creationId xmlns:a16="http://schemas.microsoft.com/office/drawing/2014/main" id="{7E294F1B-E479-8D65-CA61-E719C9BA45C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5453DEA3-B073-5935-7C78-07F64EEFAFD1}"/>
              </a:ext>
            </a:extLst>
          </p:cNvPr>
          <p:cNvSpPr/>
          <p:nvPr userDrawn="1"/>
        </p:nvSpPr>
        <p:spPr>
          <a:xfrm>
            <a:off x="12780193" y="8294458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A1A9594-1037-79BB-A9C6-5B5BD21C74F8}"/>
              </a:ext>
            </a:extLst>
          </p:cNvPr>
          <p:cNvSpPr txBox="1"/>
          <p:nvPr userDrawn="1"/>
        </p:nvSpPr>
        <p:spPr>
          <a:xfrm rot="898812">
            <a:off x="12951301" y="8697686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621338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2EED1F7-C64A-4FFD-BA32-83386E1F23D2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 AI &amp; Data Summit 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and Quantum Summit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117A97C-463B-DCFE-AFFA-052933D4A21E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7D832804-A65C-DF80-C585-BF032F632A04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F75C4B99-67F0-75D2-FD5C-5389FB9EA7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0B37AD88-ED6C-34AF-79C3-EE3726F02E41}"/>
              </a:ext>
            </a:extLst>
          </p:cNvPr>
          <p:cNvSpPr/>
          <p:nvPr userDrawn="1"/>
        </p:nvSpPr>
        <p:spPr>
          <a:xfrm>
            <a:off x="12780193" y="8294458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E136114E-1A5E-5238-849B-63F75BF371B8}"/>
              </a:ext>
            </a:extLst>
          </p:cNvPr>
          <p:cNvSpPr txBox="1"/>
          <p:nvPr userDrawn="1"/>
        </p:nvSpPr>
        <p:spPr>
          <a:xfrm rot="898812">
            <a:off x="12951301" y="8697686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020372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565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9" r:id="rId2"/>
    <p:sldLayoutId id="2147483797" r:id="rId3"/>
    <p:sldLayoutId id="2147483800" r:id="rId4"/>
    <p:sldLayoutId id="2147483798" r:id="rId5"/>
    <p:sldLayoutId id="2147483801" r:id="rId6"/>
  </p:sldLayoutIdLst>
  <p:hf hdr="0" ftr="0" dt="0"/>
  <p:txStyles>
    <p:titleStyle>
      <a:lvl1pPr algn="l" defTabSz="1150345" rtl="0" eaLnBrk="1" latinLnBrk="0" hangingPunct="1">
        <a:lnSpc>
          <a:spcPts val="5033"/>
        </a:lnSpc>
        <a:spcBef>
          <a:spcPct val="0"/>
        </a:spcBef>
        <a:buNone/>
        <a:defRPr sz="4276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9667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"/>
        <a:defRPr sz="2013" kern="1200">
          <a:solidFill>
            <a:schemeClr val="tx1"/>
          </a:solidFill>
          <a:latin typeface="+mn-lt"/>
          <a:ea typeface="+mn-ea"/>
          <a:cs typeface="+mn-cs"/>
        </a:defRPr>
      </a:lvl1pPr>
      <a:lvl2pPr marL="679338" indent="-337513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2pPr>
      <a:lvl3pPr marL="1019010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3pPr>
      <a:lvl4pPr marL="1358675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indent="0" algn="l" defTabSz="1150345" rtl="0" eaLnBrk="1" latinLnBrk="0" hangingPunct="1">
        <a:lnSpc>
          <a:spcPts val="4276"/>
        </a:lnSpc>
        <a:spcBef>
          <a:spcPts val="632"/>
        </a:spcBef>
        <a:buFontTx/>
        <a:buNone/>
        <a:defRPr sz="3021" kern="1200">
          <a:solidFill>
            <a:schemeClr val="tx1"/>
          </a:solidFill>
          <a:latin typeface="+mn-lt"/>
          <a:ea typeface="+mn-ea"/>
          <a:cs typeface="+mn-cs"/>
        </a:defRPr>
      </a:lvl5pPr>
      <a:lvl6pPr marL="3163452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738624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313799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888967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1pPr>
      <a:lvl2pPr marL="575173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2pPr>
      <a:lvl3pPr marL="1150345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3pPr>
      <a:lvl4pPr marL="172551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5pPr>
      <a:lvl6pPr marL="2875862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451036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02620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601381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9192" userDrawn="1">
          <p15:clr>
            <a:srgbClr val="F26B43"/>
          </p15:clr>
        </p15:guide>
        <p15:guide id="6" orient="horz" pos="1432" userDrawn="1">
          <p15:clr>
            <a:srgbClr val="F26B43"/>
          </p15:clr>
        </p15:guide>
        <p15:guide id="7" orient="horz" pos="2598" userDrawn="1">
          <p15:clr>
            <a:srgbClr val="F26B43"/>
          </p15:clr>
        </p15:guide>
        <p15:guide id="9" orient="horz" pos="3712" userDrawn="1">
          <p15:clr>
            <a:srgbClr val="F26B43"/>
          </p15:clr>
        </p15:guide>
        <p15:guide id="10" orient="horz" pos="8786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2952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C5498724-EDF5-A0DA-15D2-9F2E50EBC43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0173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F44FC80-D3FF-7E28-2CC3-97CCDB64ECD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15427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Panelcard_1-Person_Thema lang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TheSansOffice</vt:lpstr>
      <vt:lpstr>Wingdings 2</vt:lpstr>
      <vt:lpstr>Panelcard_1-Person_Thema lang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Panelcards</dc:title>
  <dc:creator>Anna Stolz</dc:creator>
  <cp:lastModifiedBy>Alla Fushtei</cp:lastModifiedBy>
  <cp:revision>28</cp:revision>
  <dcterms:created xsi:type="dcterms:W3CDTF">2024-01-16T14:28:59Z</dcterms:created>
  <dcterms:modified xsi:type="dcterms:W3CDTF">2024-06-14T09:14:15Z</dcterms:modified>
</cp:coreProperties>
</file>