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44" r:id="rId1"/>
  </p:sldMasterIdLst>
  <p:notesMasterIdLst>
    <p:notesMasterId r:id="rId4"/>
  </p:notesMasterIdLst>
  <p:handoutMasterIdLst>
    <p:handoutMasterId r:id="rId5"/>
  </p:handoutMasterIdLst>
  <p:sldIdLst>
    <p:sldId id="260" r:id="rId2"/>
    <p:sldId id="261" r:id="rId3"/>
  </p:sldIdLst>
  <p:sldSz cx="9144000" cy="5143500" type="screen16x9"/>
  <p:notesSz cx="6858000" cy="9144000"/>
  <p:custDataLst>
    <p:tags r:id="rId6"/>
  </p:custDataLst>
  <p:defaultTextStyle>
    <a:defPPr>
      <a:defRPr lang="de-DE"/>
    </a:defPPr>
    <a:lvl1pPr marL="0" algn="l" defTabSz="685343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674" algn="l" defTabSz="685343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343" algn="l" defTabSz="685343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015" algn="l" defTabSz="685343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0686" algn="l" defTabSz="685343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3358" algn="l" defTabSz="685343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6030" algn="l" defTabSz="685343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8701" algn="l" defTabSz="685343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1375" algn="l" defTabSz="685343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262D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20" autoAdjust="0"/>
    <p:restoredTop sz="95675" autoAdjust="0"/>
  </p:normalViewPr>
  <p:slideViewPr>
    <p:cSldViewPr>
      <p:cViewPr varScale="1">
        <p:scale>
          <a:sx n="211" d="100"/>
          <a:sy n="211" d="100"/>
        </p:scale>
        <p:origin x="240" y="17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2340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F3161F69-FB2A-4157-827D-1CE0B82053D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931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4E5030F-AD79-4250-9CC5-10F797B2E29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5010" y="0"/>
            <a:ext cx="2971800" cy="45931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A27D65-0373-4F2D-A0A0-76BF28C5747F}" type="datetimeFigureOut">
              <a:rPr lang="de-DE" smtClean="0"/>
              <a:t>14.06.2024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FAFCB2F-8D20-4FD5-9AA6-3354563D2F0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4687"/>
            <a:ext cx="2971800" cy="459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06A649F-594E-45C7-BDCC-7823FB1C99B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5010" y="8684687"/>
            <a:ext cx="2971800" cy="459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61BC9F-9B1F-4F73-B3BF-D8AABF8296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82741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796241-37B2-4298-A0A9-09E91031D947}" type="datetimeFigureOut">
              <a:rPr lang="de-DE" smtClean="0"/>
              <a:t>14.06.2024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56663C-F3E4-4CA8-9F0C-20B76B8CF5C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7699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34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674" algn="l" defTabSz="68534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343" algn="l" defTabSz="68534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015" algn="l" defTabSz="68534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0686" algn="l" defTabSz="68534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3358" algn="l" defTabSz="68534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6030" algn="l" defTabSz="68534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98701" algn="l" defTabSz="68534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1375" algn="l" defTabSz="68534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4C6E9208-79B3-9772-A81F-7277B402CC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2397" b="46181"/>
          <a:stretch/>
        </p:blipFill>
        <p:spPr>
          <a:xfrm>
            <a:off x="-63964" y="0"/>
            <a:ext cx="9207961" cy="5143494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-63966" y="0"/>
            <a:ext cx="9207964" cy="5143494"/>
          </a:xfrm>
          <a:prstGeom prst="rect">
            <a:avLst/>
          </a:prstGeom>
          <a:gradFill>
            <a:gsLst>
              <a:gs pos="100000">
                <a:schemeClr val="tx2">
                  <a:alpha val="50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7" dirty="0" err="1"/>
          </a:p>
        </p:txBody>
      </p:sp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-63965" y="226976"/>
            <a:ext cx="4737263" cy="4689541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3">
              <a:solidFill>
                <a:schemeClr val="accent3"/>
              </a:solidFill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C2A637F2-D9E3-3616-577D-0122BF2DC269}"/>
              </a:ext>
            </a:extLst>
          </p:cNvPr>
          <p:cNvSpPr txBox="1"/>
          <p:nvPr userDrawn="1"/>
        </p:nvSpPr>
        <p:spPr>
          <a:xfrm>
            <a:off x="5486424" y="963549"/>
            <a:ext cx="3657574" cy="198476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See </a:t>
            </a:r>
            <a:r>
              <a:rPr lang="de-DE" sz="4000" dirty="0" err="1">
                <a:solidFill>
                  <a:schemeClr val="accent4"/>
                </a:solidFill>
              </a:rPr>
              <a:t>you</a:t>
            </a:r>
            <a:r>
              <a:rPr lang="de-DE" sz="4000" dirty="0">
                <a:solidFill>
                  <a:schemeClr val="accent4"/>
                </a:solidFill>
              </a:rPr>
              <a:t> at</a:t>
            </a:r>
          </a:p>
          <a:p>
            <a:pPr lvl="0"/>
            <a:r>
              <a:rPr lang="de-DE" sz="4000" dirty="0">
                <a:solidFill>
                  <a:schemeClr val="accent4"/>
                </a:solidFill>
              </a:rPr>
              <a:t>AI &amp; Data </a:t>
            </a:r>
            <a:br>
              <a:rPr lang="de-DE" sz="4000" dirty="0">
                <a:solidFill>
                  <a:schemeClr val="accent4"/>
                </a:solidFill>
              </a:rPr>
            </a:br>
            <a:r>
              <a:rPr lang="de-DE" sz="4000" dirty="0">
                <a:solidFill>
                  <a:schemeClr val="accent4"/>
                </a:solidFill>
              </a:rPr>
              <a:t>Summit 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8740D016-C9E7-2E02-1A65-64A37DF1DAF1}"/>
              </a:ext>
            </a:extLst>
          </p:cNvPr>
          <p:cNvSpPr txBox="1"/>
          <p:nvPr userDrawn="1"/>
        </p:nvSpPr>
        <p:spPr>
          <a:xfrm>
            <a:off x="5486423" y="2930205"/>
            <a:ext cx="6073828" cy="2466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8"/>
              </a:spcAft>
            </a:pPr>
            <a:r>
              <a:rPr lang="de-DE" sz="230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052251FA-303E-820F-D73D-C4F9E00EA881}"/>
              </a:ext>
            </a:extLst>
          </p:cNvPr>
          <p:cNvSpPr/>
          <p:nvPr userDrawn="1"/>
        </p:nvSpPr>
        <p:spPr>
          <a:xfrm>
            <a:off x="278942" y="370963"/>
            <a:ext cx="4797114" cy="3640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7" dirty="0" err="1"/>
          </a:p>
        </p:txBody>
      </p:sp>
      <p:sp>
        <p:nvSpPr>
          <p:cNvPr id="3" name="Bildplatzhalter 24">
            <a:extLst>
              <a:ext uri="{FF2B5EF4-FFF2-40B4-BE49-F238E27FC236}">
                <a16:creationId xmlns:a16="http://schemas.microsoft.com/office/drawing/2014/main" id="{85E3F806-CFBC-D9CE-39B4-E825FCA408D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23982" y="589733"/>
            <a:ext cx="4307034" cy="3203408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610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Dunkles Logo einfügen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A127EFF5-07BE-7A8F-B3BF-D61B692DB1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50407" y="4374163"/>
            <a:ext cx="540418" cy="563415"/>
          </a:xfrm>
          <a:prstGeom prst="rect">
            <a:avLst/>
          </a:prstGeom>
        </p:spPr>
      </p:pic>
      <p:sp>
        <p:nvSpPr>
          <p:cNvPr id="5" name="Ellipse 4">
            <a:extLst>
              <a:ext uri="{FF2B5EF4-FFF2-40B4-BE49-F238E27FC236}">
                <a16:creationId xmlns:a16="http://schemas.microsoft.com/office/drawing/2014/main" id="{D199E61E-3B47-B02B-DCF3-B20105C608B4}"/>
              </a:ext>
            </a:extLst>
          </p:cNvPr>
          <p:cNvSpPr/>
          <p:nvPr userDrawn="1"/>
        </p:nvSpPr>
        <p:spPr>
          <a:xfrm>
            <a:off x="8065201" y="180480"/>
            <a:ext cx="879102" cy="87910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FD12AD5D-CA9C-81B6-BDA6-07DA302DF979}"/>
              </a:ext>
            </a:extLst>
          </p:cNvPr>
          <p:cNvSpPr txBox="1"/>
          <p:nvPr userDrawn="1"/>
        </p:nvSpPr>
        <p:spPr>
          <a:xfrm rot="898812">
            <a:off x="8071352" y="317196"/>
            <a:ext cx="866801" cy="60567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1300" dirty="0">
                <a:latin typeface="TheSansOffice" panose="020B0503040302060204" pitchFamily="34" charset="0"/>
              </a:rPr>
              <a:t>Live </a:t>
            </a:r>
            <a:br>
              <a:rPr lang="de-DE" sz="1300" dirty="0">
                <a:latin typeface="TheSansOffice" panose="020B0503040302060204" pitchFamily="34" charset="0"/>
              </a:rPr>
            </a:br>
            <a:r>
              <a:rPr lang="de-DE" sz="1300" dirty="0">
                <a:latin typeface="TheSansOffice" panose="020B0503040302060204" pitchFamily="34" charset="0"/>
              </a:rPr>
              <a:t>@ Kosmos </a:t>
            </a:r>
            <a:br>
              <a:rPr lang="de-DE" sz="1300" dirty="0">
                <a:latin typeface="TheSansOffice" panose="020B0503040302060204" pitchFamily="34" charset="0"/>
              </a:rPr>
            </a:br>
            <a:r>
              <a:rPr lang="de-DE" sz="1300" dirty="0"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314108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4C6E9208-79B3-9772-A81F-7277B402CC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2397" b="46181"/>
          <a:stretch/>
        </p:blipFill>
        <p:spPr>
          <a:xfrm>
            <a:off x="-63964" y="0"/>
            <a:ext cx="9207961" cy="5143494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-63966" y="0"/>
            <a:ext cx="9207964" cy="5143494"/>
          </a:xfrm>
          <a:prstGeom prst="rect">
            <a:avLst/>
          </a:prstGeom>
          <a:gradFill>
            <a:gsLst>
              <a:gs pos="100000">
                <a:schemeClr val="tx2">
                  <a:alpha val="50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7" dirty="0" err="1"/>
          </a:p>
        </p:txBody>
      </p:sp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-63965" y="226976"/>
            <a:ext cx="4737263" cy="4689541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3">
              <a:solidFill>
                <a:schemeClr val="accent3"/>
              </a:solidFill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C2A637F2-D9E3-3616-577D-0122BF2DC269}"/>
              </a:ext>
            </a:extLst>
          </p:cNvPr>
          <p:cNvSpPr txBox="1"/>
          <p:nvPr userDrawn="1"/>
        </p:nvSpPr>
        <p:spPr>
          <a:xfrm>
            <a:off x="5486423" y="963549"/>
            <a:ext cx="3378635" cy="198476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See </a:t>
            </a:r>
            <a:r>
              <a:rPr lang="de-DE" sz="4000" dirty="0" err="1">
                <a:solidFill>
                  <a:schemeClr val="accent4"/>
                </a:solidFill>
              </a:rPr>
              <a:t>you</a:t>
            </a:r>
            <a:r>
              <a:rPr lang="de-DE" sz="4000" dirty="0">
                <a:solidFill>
                  <a:schemeClr val="accent4"/>
                </a:solidFill>
              </a:rPr>
              <a:t> at</a:t>
            </a:r>
          </a:p>
          <a:p>
            <a:pPr lvl="0"/>
            <a:r>
              <a:rPr lang="de-DE" sz="4000" dirty="0">
                <a:solidFill>
                  <a:schemeClr val="accent4"/>
                </a:solidFill>
              </a:rPr>
              <a:t>AI &amp; Data </a:t>
            </a:r>
            <a:br>
              <a:rPr lang="de-DE" sz="4000" dirty="0">
                <a:solidFill>
                  <a:schemeClr val="accent4"/>
                </a:solidFill>
              </a:rPr>
            </a:br>
            <a:r>
              <a:rPr lang="de-DE" sz="4000" dirty="0">
                <a:solidFill>
                  <a:schemeClr val="accent4"/>
                </a:solidFill>
              </a:rPr>
              <a:t>Summit 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8740D016-C9E7-2E02-1A65-64A37DF1DAF1}"/>
              </a:ext>
            </a:extLst>
          </p:cNvPr>
          <p:cNvSpPr txBox="1"/>
          <p:nvPr userDrawn="1"/>
        </p:nvSpPr>
        <p:spPr>
          <a:xfrm>
            <a:off x="5486423" y="2930205"/>
            <a:ext cx="6073828" cy="2466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8"/>
              </a:spcAft>
            </a:pPr>
            <a:r>
              <a:rPr lang="de-DE" sz="230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052251FA-303E-820F-D73D-C4F9E00EA881}"/>
              </a:ext>
            </a:extLst>
          </p:cNvPr>
          <p:cNvSpPr/>
          <p:nvPr userDrawn="1"/>
        </p:nvSpPr>
        <p:spPr>
          <a:xfrm>
            <a:off x="278942" y="370963"/>
            <a:ext cx="4797114" cy="36409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7" dirty="0" err="1"/>
          </a:p>
        </p:txBody>
      </p:sp>
      <p:sp>
        <p:nvSpPr>
          <p:cNvPr id="3" name="Bildplatzhalter 24">
            <a:extLst>
              <a:ext uri="{FF2B5EF4-FFF2-40B4-BE49-F238E27FC236}">
                <a16:creationId xmlns:a16="http://schemas.microsoft.com/office/drawing/2014/main" id="{85E3F806-CFBC-D9CE-39B4-E825FCA408D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23982" y="589733"/>
            <a:ext cx="4307034" cy="3203408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61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Helles Logo einfügen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A127EFF5-07BE-7A8F-B3BF-D61B692DB1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50407" y="4374163"/>
            <a:ext cx="540418" cy="563415"/>
          </a:xfrm>
          <a:prstGeom prst="rect">
            <a:avLst/>
          </a:prstGeom>
        </p:spPr>
      </p:pic>
      <p:sp>
        <p:nvSpPr>
          <p:cNvPr id="5" name="Ellipse 4">
            <a:extLst>
              <a:ext uri="{FF2B5EF4-FFF2-40B4-BE49-F238E27FC236}">
                <a16:creationId xmlns:a16="http://schemas.microsoft.com/office/drawing/2014/main" id="{F7BD9D64-F5B2-7BAA-7E95-C9138751064D}"/>
              </a:ext>
            </a:extLst>
          </p:cNvPr>
          <p:cNvSpPr/>
          <p:nvPr userDrawn="1"/>
        </p:nvSpPr>
        <p:spPr>
          <a:xfrm>
            <a:off x="8065201" y="180480"/>
            <a:ext cx="879102" cy="87910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E9B95C39-4769-4024-AF84-1A6C62246F30}"/>
              </a:ext>
            </a:extLst>
          </p:cNvPr>
          <p:cNvSpPr txBox="1"/>
          <p:nvPr userDrawn="1"/>
        </p:nvSpPr>
        <p:spPr>
          <a:xfrm rot="898812">
            <a:off x="8071352" y="317196"/>
            <a:ext cx="866801" cy="60567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1300" dirty="0">
                <a:latin typeface="TheSansOffice" panose="020B0503040302060204" pitchFamily="34" charset="0"/>
              </a:rPr>
              <a:t>Live </a:t>
            </a:r>
            <a:br>
              <a:rPr lang="de-DE" sz="1300" dirty="0">
                <a:latin typeface="TheSansOffice" panose="020B0503040302060204" pitchFamily="34" charset="0"/>
              </a:rPr>
            </a:br>
            <a:r>
              <a:rPr lang="de-DE" sz="1300" dirty="0">
                <a:latin typeface="TheSansOffice" panose="020B0503040302060204" pitchFamily="34" charset="0"/>
              </a:rPr>
              <a:t>@ Kosmos </a:t>
            </a:r>
            <a:br>
              <a:rPr lang="de-DE" sz="1300" dirty="0">
                <a:latin typeface="TheSansOffice" panose="020B0503040302060204" pitchFamily="34" charset="0"/>
              </a:rPr>
            </a:br>
            <a:r>
              <a:rPr lang="de-DE" sz="1300" dirty="0"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3123546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5B6FAC6A-CAF3-6EAF-1C60-7D8A3A6EE9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15387"/>
          <a:stretch/>
        </p:blipFill>
        <p:spPr>
          <a:xfrm>
            <a:off x="25696" y="0"/>
            <a:ext cx="9118304" cy="514350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-6"/>
            <a:ext cx="9144000" cy="5143500"/>
          </a:xfrm>
          <a:prstGeom prst="rect">
            <a:avLst/>
          </a:prstGeom>
          <a:gradFill>
            <a:gsLst>
              <a:gs pos="100000">
                <a:schemeClr val="tx2">
                  <a:alpha val="5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7" dirty="0" err="1"/>
          </a:p>
        </p:txBody>
      </p:sp>
      <p:sp>
        <p:nvSpPr>
          <p:cNvPr id="16" name="Freihandform: Form 15">
            <a:extLst>
              <a:ext uri="{FF2B5EF4-FFF2-40B4-BE49-F238E27FC236}">
                <a16:creationId xmlns:a16="http://schemas.microsoft.com/office/drawing/2014/main" id="{D0E32B1E-5544-AD73-D1E6-004DAC86D85A}"/>
              </a:ext>
            </a:extLst>
          </p:cNvPr>
          <p:cNvSpPr/>
          <p:nvPr userDrawn="1"/>
        </p:nvSpPr>
        <p:spPr>
          <a:xfrm>
            <a:off x="-63965" y="226976"/>
            <a:ext cx="4737263" cy="4689541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3">
              <a:solidFill>
                <a:schemeClr val="accent3"/>
              </a:solidFill>
            </a:endParaRP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64970AC6-8F07-806C-DA0E-6330F85316FF}"/>
              </a:ext>
            </a:extLst>
          </p:cNvPr>
          <p:cNvSpPr txBox="1"/>
          <p:nvPr userDrawn="1"/>
        </p:nvSpPr>
        <p:spPr>
          <a:xfrm>
            <a:off x="5486423" y="963549"/>
            <a:ext cx="7582521" cy="198476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See </a:t>
            </a:r>
            <a:r>
              <a:rPr lang="de-DE" sz="4000" dirty="0" err="1">
                <a:solidFill>
                  <a:schemeClr val="accent4"/>
                </a:solidFill>
              </a:rPr>
              <a:t>you</a:t>
            </a:r>
            <a:r>
              <a:rPr lang="de-DE" sz="4000" dirty="0">
                <a:solidFill>
                  <a:schemeClr val="accent4"/>
                </a:solidFill>
              </a:rPr>
              <a:t> at</a:t>
            </a:r>
          </a:p>
          <a:p>
            <a:pPr lvl="0"/>
            <a:r>
              <a:rPr lang="de-DE" sz="4000" dirty="0">
                <a:solidFill>
                  <a:schemeClr val="accent4"/>
                </a:solidFill>
              </a:rPr>
              <a:t>Quantum</a:t>
            </a:r>
            <a:br>
              <a:rPr lang="de-DE" sz="4000" dirty="0">
                <a:solidFill>
                  <a:schemeClr val="accent4"/>
                </a:solidFill>
              </a:rPr>
            </a:br>
            <a:r>
              <a:rPr lang="de-DE" sz="4000" dirty="0">
                <a:solidFill>
                  <a:schemeClr val="accent4"/>
                </a:solidFill>
              </a:rPr>
              <a:t>Summit 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832B833A-54E8-D96E-1197-09EF0D019C4E}"/>
              </a:ext>
            </a:extLst>
          </p:cNvPr>
          <p:cNvSpPr txBox="1"/>
          <p:nvPr userDrawn="1"/>
        </p:nvSpPr>
        <p:spPr>
          <a:xfrm>
            <a:off x="5486423" y="2930205"/>
            <a:ext cx="6073828" cy="2466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8"/>
              </a:spcAft>
            </a:pPr>
            <a:r>
              <a:rPr lang="de-DE" sz="230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39584FD5-EDA0-710B-CB25-F71F00D72A00}"/>
              </a:ext>
            </a:extLst>
          </p:cNvPr>
          <p:cNvSpPr/>
          <p:nvPr userDrawn="1"/>
        </p:nvSpPr>
        <p:spPr>
          <a:xfrm>
            <a:off x="278942" y="370963"/>
            <a:ext cx="4797114" cy="3640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7" dirty="0" err="1"/>
          </a:p>
        </p:txBody>
      </p:sp>
      <p:sp>
        <p:nvSpPr>
          <p:cNvPr id="20" name="Bildplatzhalter 24">
            <a:extLst>
              <a:ext uri="{FF2B5EF4-FFF2-40B4-BE49-F238E27FC236}">
                <a16:creationId xmlns:a16="http://schemas.microsoft.com/office/drawing/2014/main" id="{AD90073C-B0DE-1DCC-A835-8CC24E1DE31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23982" y="589733"/>
            <a:ext cx="4307034" cy="3203408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610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Dunkles Logo einfügen</a:t>
            </a:r>
          </a:p>
        </p:txBody>
      </p:sp>
      <p:pic>
        <p:nvPicPr>
          <p:cNvPr id="21" name="Grafik 20">
            <a:extLst>
              <a:ext uri="{FF2B5EF4-FFF2-40B4-BE49-F238E27FC236}">
                <a16:creationId xmlns:a16="http://schemas.microsoft.com/office/drawing/2014/main" id="{6D4C89FA-443E-292E-25C2-88C43BFAC45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50407" y="4374163"/>
            <a:ext cx="540418" cy="563415"/>
          </a:xfrm>
          <a:prstGeom prst="rect">
            <a:avLst/>
          </a:prstGeom>
        </p:spPr>
      </p:pic>
      <p:sp>
        <p:nvSpPr>
          <p:cNvPr id="2" name="Ellipse 1">
            <a:extLst>
              <a:ext uri="{FF2B5EF4-FFF2-40B4-BE49-F238E27FC236}">
                <a16:creationId xmlns:a16="http://schemas.microsoft.com/office/drawing/2014/main" id="{0B0A188D-E4A2-B47A-0C37-FE713411081A}"/>
              </a:ext>
            </a:extLst>
          </p:cNvPr>
          <p:cNvSpPr/>
          <p:nvPr userDrawn="1"/>
        </p:nvSpPr>
        <p:spPr>
          <a:xfrm>
            <a:off x="8065201" y="180480"/>
            <a:ext cx="879102" cy="87910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49171C10-A21B-627B-33EF-7662B950B4FF}"/>
              </a:ext>
            </a:extLst>
          </p:cNvPr>
          <p:cNvSpPr txBox="1"/>
          <p:nvPr userDrawn="1"/>
        </p:nvSpPr>
        <p:spPr>
          <a:xfrm rot="898812">
            <a:off x="8071352" y="317196"/>
            <a:ext cx="866801" cy="60567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1300" dirty="0">
                <a:solidFill>
                  <a:schemeClr val="bg1"/>
                </a:solidFill>
                <a:latin typeface="TheSansOffice" panose="020B0503040302060204" pitchFamily="34" charset="0"/>
              </a:rPr>
              <a:t>Live </a:t>
            </a:r>
            <a:br>
              <a:rPr lang="de-DE" sz="13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1300" dirty="0">
                <a:solidFill>
                  <a:schemeClr val="bg1"/>
                </a:solidFill>
                <a:latin typeface="TheSansOffice" panose="020B0503040302060204" pitchFamily="34" charset="0"/>
              </a:rPr>
              <a:t>@ Kosmos </a:t>
            </a:r>
            <a:br>
              <a:rPr lang="de-DE" sz="13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1300" dirty="0">
                <a:solidFill>
                  <a:schemeClr val="bg1"/>
                </a:solidFill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2001673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5B6FAC6A-CAF3-6EAF-1C60-7D8A3A6EE9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15387"/>
          <a:stretch/>
        </p:blipFill>
        <p:spPr>
          <a:xfrm>
            <a:off x="25696" y="0"/>
            <a:ext cx="9118304" cy="514350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-6"/>
            <a:ext cx="9144000" cy="5143500"/>
          </a:xfrm>
          <a:prstGeom prst="rect">
            <a:avLst/>
          </a:prstGeom>
          <a:gradFill>
            <a:gsLst>
              <a:gs pos="100000">
                <a:schemeClr val="tx2">
                  <a:alpha val="5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7" dirty="0" err="1"/>
          </a:p>
        </p:txBody>
      </p:sp>
      <p:sp>
        <p:nvSpPr>
          <p:cNvPr id="16" name="Freihandform: Form 15">
            <a:extLst>
              <a:ext uri="{FF2B5EF4-FFF2-40B4-BE49-F238E27FC236}">
                <a16:creationId xmlns:a16="http://schemas.microsoft.com/office/drawing/2014/main" id="{D0E32B1E-5544-AD73-D1E6-004DAC86D85A}"/>
              </a:ext>
            </a:extLst>
          </p:cNvPr>
          <p:cNvSpPr/>
          <p:nvPr userDrawn="1"/>
        </p:nvSpPr>
        <p:spPr>
          <a:xfrm>
            <a:off x="-63965" y="226976"/>
            <a:ext cx="4737263" cy="4689541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3">
              <a:solidFill>
                <a:schemeClr val="accent3"/>
              </a:solidFill>
            </a:endParaRP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64970AC6-8F07-806C-DA0E-6330F85316FF}"/>
              </a:ext>
            </a:extLst>
          </p:cNvPr>
          <p:cNvSpPr txBox="1"/>
          <p:nvPr userDrawn="1"/>
        </p:nvSpPr>
        <p:spPr>
          <a:xfrm>
            <a:off x="5486423" y="963549"/>
            <a:ext cx="7582521" cy="198476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See </a:t>
            </a:r>
            <a:r>
              <a:rPr lang="de-DE" sz="4000" dirty="0" err="1">
                <a:solidFill>
                  <a:schemeClr val="accent4"/>
                </a:solidFill>
              </a:rPr>
              <a:t>you</a:t>
            </a:r>
            <a:r>
              <a:rPr lang="de-DE" sz="4000" dirty="0">
                <a:solidFill>
                  <a:schemeClr val="accent4"/>
                </a:solidFill>
              </a:rPr>
              <a:t> at</a:t>
            </a:r>
          </a:p>
          <a:p>
            <a:pPr lvl="0"/>
            <a:r>
              <a:rPr lang="de-DE" sz="4000" dirty="0">
                <a:solidFill>
                  <a:schemeClr val="accent4"/>
                </a:solidFill>
              </a:rPr>
              <a:t>Quantum</a:t>
            </a:r>
            <a:br>
              <a:rPr lang="de-DE" sz="4000" dirty="0">
                <a:solidFill>
                  <a:schemeClr val="accent4"/>
                </a:solidFill>
              </a:rPr>
            </a:br>
            <a:r>
              <a:rPr lang="de-DE" sz="4000" dirty="0">
                <a:solidFill>
                  <a:schemeClr val="accent4"/>
                </a:solidFill>
              </a:rPr>
              <a:t>Summit 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832B833A-54E8-D96E-1197-09EF0D019C4E}"/>
              </a:ext>
            </a:extLst>
          </p:cNvPr>
          <p:cNvSpPr txBox="1"/>
          <p:nvPr userDrawn="1"/>
        </p:nvSpPr>
        <p:spPr>
          <a:xfrm>
            <a:off x="5486423" y="2930205"/>
            <a:ext cx="6073828" cy="2466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8"/>
              </a:spcAft>
            </a:pPr>
            <a:r>
              <a:rPr lang="de-DE" sz="230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39584FD5-EDA0-710B-CB25-F71F00D72A00}"/>
              </a:ext>
            </a:extLst>
          </p:cNvPr>
          <p:cNvSpPr/>
          <p:nvPr userDrawn="1"/>
        </p:nvSpPr>
        <p:spPr>
          <a:xfrm>
            <a:off x="278942" y="370963"/>
            <a:ext cx="4797114" cy="36409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7" dirty="0" err="1"/>
          </a:p>
        </p:txBody>
      </p:sp>
      <p:sp>
        <p:nvSpPr>
          <p:cNvPr id="20" name="Bildplatzhalter 24">
            <a:extLst>
              <a:ext uri="{FF2B5EF4-FFF2-40B4-BE49-F238E27FC236}">
                <a16:creationId xmlns:a16="http://schemas.microsoft.com/office/drawing/2014/main" id="{AD90073C-B0DE-1DCC-A835-8CC24E1DE31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23982" y="589733"/>
            <a:ext cx="4307034" cy="3203408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61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Dunkles Logo einfügen</a:t>
            </a:r>
          </a:p>
        </p:txBody>
      </p:sp>
      <p:pic>
        <p:nvPicPr>
          <p:cNvPr id="21" name="Grafik 20">
            <a:extLst>
              <a:ext uri="{FF2B5EF4-FFF2-40B4-BE49-F238E27FC236}">
                <a16:creationId xmlns:a16="http://schemas.microsoft.com/office/drawing/2014/main" id="{6D4C89FA-443E-292E-25C2-88C43BFAC45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50407" y="4374163"/>
            <a:ext cx="540418" cy="563415"/>
          </a:xfrm>
          <a:prstGeom prst="rect">
            <a:avLst/>
          </a:prstGeom>
        </p:spPr>
      </p:pic>
      <p:sp>
        <p:nvSpPr>
          <p:cNvPr id="2" name="Ellipse 1">
            <a:extLst>
              <a:ext uri="{FF2B5EF4-FFF2-40B4-BE49-F238E27FC236}">
                <a16:creationId xmlns:a16="http://schemas.microsoft.com/office/drawing/2014/main" id="{2A739C70-5A04-AD09-40BF-6A0D5C77DDE5}"/>
              </a:ext>
            </a:extLst>
          </p:cNvPr>
          <p:cNvSpPr/>
          <p:nvPr userDrawn="1"/>
        </p:nvSpPr>
        <p:spPr>
          <a:xfrm>
            <a:off x="8065201" y="180480"/>
            <a:ext cx="879102" cy="87910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244C93FA-D0E1-D074-BA4D-2D957C21C437}"/>
              </a:ext>
            </a:extLst>
          </p:cNvPr>
          <p:cNvSpPr txBox="1"/>
          <p:nvPr userDrawn="1"/>
        </p:nvSpPr>
        <p:spPr>
          <a:xfrm rot="898812">
            <a:off x="8071352" y="317196"/>
            <a:ext cx="866801" cy="60567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1300" dirty="0">
                <a:solidFill>
                  <a:schemeClr val="bg1"/>
                </a:solidFill>
                <a:latin typeface="TheSansOffice" panose="020B0503040302060204" pitchFamily="34" charset="0"/>
              </a:rPr>
              <a:t>Live </a:t>
            </a:r>
            <a:br>
              <a:rPr lang="de-DE" sz="13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1300" dirty="0">
                <a:solidFill>
                  <a:schemeClr val="bg1"/>
                </a:solidFill>
                <a:latin typeface="TheSansOffice" panose="020B0503040302060204" pitchFamily="34" charset="0"/>
              </a:rPr>
              <a:t>@ Kosmos </a:t>
            </a:r>
            <a:br>
              <a:rPr lang="de-DE" sz="13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1300" dirty="0">
                <a:solidFill>
                  <a:schemeClr val="bg1"/>
                </a:solidFill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1026792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109A4012-000E-E55D-1DC3-804706FFA8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7549" b="26201"/>
          <a:stretch/>
        </p:blipFill>
        <p:spPr>
          <a:xfrm>
            <a:off x="0" y="0"/>
            <a:ext cx="9144000" cy="5143494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0"/>
            <a:ext cx="9144000" cy="5143494"/>
          </a:xfrm>
          <a:prstGeom prst="rect">
            <a:avLst/>
          </a:prstGeom>
          <a:gradFill>
            <a:gsLst>
              <a:gs pos="100000">
                <a:schemeClr val="tx2">
                  <a:alpha val="6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7" dirty="0" err="1"/>
          </a:p>
        </p:txBody>
      </p:sp>
      <p:sp>
        <p:nvSpPr>
          <p:cNvPr id="20" name="Freihandform: Form 19">
            <a:extLst>
              <a:ext uri="{FF2B5EF4-FFF2-40B4-BE49-F238E27FC236}">
                <a16:creationId xmlns:a16="http://schemas.microsoft.com/office/drawing/2014/main" id="{D8E5D352-4D91-B100-CB54-9916071787B7}"/>
              </a:ext>
            </a:extLst>
          </p:cNvPr>
          <p:cNvSpPr/>
          <p:nvPr userDrawn="1"/>
        </p:nvSpPr>
        <p:spPr>
          <a:xfrm>
            <a:off x="-63965" y="226976"/>
            <a:ext cx="4737263" cy="4689541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3">
              <a:solidFill>
                <a:schemeClr val="accent3"/>
              </a:solidFill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ACB43656-B289-E137-2373-361E726F3529}"/>
              </a:ext>
            </a:extLst>
          </p:cNvPr>
          <p:cNvSpPr txBox="1"/>
          <p:nvPr userDrawn="1"/>
        </p:nvSpPr>
        <p:spPr>
          <a:xfrm>
            <a:off x="5486423" y="555526"/>
            <a:ext cx="3657577" cy="309614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See </a:t>
            </a:r>
            <a:r>
              <a:rPr lang="de-DE" sz="4000" dirty="0" err="1">
                <a:solidFill>
                  <a:schemeClr val="accent4"/>
                </a:solidFill>
              </a:rPr>
              <a:t>you</a:t>
            </a:r>
            <a:r>
              <a:rPr lang="de-DE" sz="4000" dirty="0">
                <a:solidFill>
                  <a:schemeClr val="accent4"/>
                </a:solidFill>
              </a:rPr>
              <a:t> </a:t>
            </a:r>
            <a:br>
              <a:rPr lang="de-DE" sz="4000" dirty="0">
                <a:solidFill>
                  <a:schemeClr val="accent4"/>
                </a:solidFill>
              </a:rPr>
            </a:br>
            <a:r>
              <a:rPr lang="de-DE" sz="4000" dirty="0">
                <a:solidFill>
                  <a:schemeClr val="accent4"/>
                </a:solidFill>
              </a:rPr>
              <a:t>at AI &amp; Data Summit and</a:t>
            </a:r>
          </a:p>
          <a:p>
            <a:pPr lvl="0"/>
            <a:r>
              <a:rPr lang="de-DE" sz="4000" dirty="0">
                <a:solidFill>
                  <a:schemeClr val="accent4"/>
                </a:solidFill>
              </a:rPr>
              <a:t>Quantum</a:t>
            </a:r>
            <a:br>
              <a:rPr lang="de-DE" sz="4000" dirty="0">
                <a:solidFill>
                  <a:schemeClr val="accent4"/>
                </a:solidFill>
              </a:rPr>
            </a:br>
            <a:r>
              <a:rPr lang="de-DE" sz="4000" dirty="0">
                <a:solidFill>
                  <a:schemeClr val="accent4"/>
                </a:solidFill>
              </a:rPr>
              <a:t>Summit 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A4C6D5FA-79B1-DD40-6E4E-01A69AFBC982}"/>
              </a:ext>
            </a:extLst>
          </p:cNvPr>
          <p:cNvSpPr txBox="1"/>
          <p:nvPr userDrawn="1"/>
        </p:nvSpPr>
        <p:spPr>
          <a:xfrm>
            <a:off x="5486423" y="3651870"/>
            <a:ext cx="6073828" cy="2466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8"/>
              </a:spcAft>
            </a:pPr>
            <a:r>
              <a:rPr lang="de-DE" sz="230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7ABCBEC6-D4E3-2172-C262-ED131783595E}"/>
              </a:ext>
            </a:extLst>
          </p:cNvPr>
          <p:cNvSpPr/>
          <p:nvPr userDrawn="1"/>
        </p:nvSpPr>
        <p:spPr>
          <a:xfrm>
            <a:off x="278942" y="370963"/>
            <a:ext cx="4797114" cy="3640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7" dirty="0" err="1"/>
          </a:p>
        </p:txBody>
      </p:sp>
      <p:sp>
        <p:nvSpPr>
          <p:cNvPr id="24" name="Bildplatzhalter 24">
            <a:extLst>
              <a:ext uri="{FF2B5EF4-FFF2-40B4-BE49-F238E27FC236}">
                <a16:creationId xmlns:a16="http://schemas.microsoft.com/office/drawing/2014/main" id="{DDDC51B5-C376-930F-1F30-07A95F3CC48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23982" y="589733"/>
            <a:ext cx="4307034" cy="3203408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610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Dunkles Logo einfügen</a:t>
            </a:r>
          </a:p>
        </p:txBody>
      </p:sp>
      <p:pic>
        <p:nvPicPr>
          <p:cNvPr id="25" name="Grafik 24">
            <a:extLst>
              <a:ext uri="{FF2B5EF4-FFF2-40B4-BE49-F238E27FC236}">
                <a16:creationId xmlns:a16="http://schemas.microsoft.com/office/drawing/2014/main" id="{2359AFA4-3DDD-888F-BB3B-7B2A7485EF2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50407" y="4374163"/>
            <a:ext cx="540418" cy="563415"/>
          </a:xfrm>
          <a:prstGeom prst="rect">
            <a:avLst/>
          </a:prstGeom>
        </p:spPr>
      </p:pic>
      <p:sp>
        <p:nvSpPr>
          <p:cNvPr id="2" name="Ellipse 1">
            <a:extLst>
              <a:ext uri="{FF2B5EF4-FFF2-40B4-BE49-F238E27FC236}">
                <a16:creationId xmlns:a16="http://schemas.microsoft.com/office/drawing/2014/main" id="{C4A97750-7BF4-891C-0BED-3E80803274CA}"/>
              </a:ext>
            </a:extLst>
          </p:cNvPr>
          <p:cNvSpPr/>
          <p:nvPr userDrawn="1"/>
        </p:nvSpPr>
        <p:spPr>
          <a:xfrm>
            <a:off x="8065201" y="180480"/>
            <a:ext cx="879102" cy="87910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CF970958-09E1-93A3-DA47-FE522316E880}"/>
              </a:ext>
            </a:extLst>
          </p:cNvPr>
          <p:cNvSpPr txBox="1"/>
          <p:nvPr userDrawn="1"/>
        </p:nvSpPr>
        <p:spPr>
          <a:xfrm rot="898812">
            <a:off x="8071352" y="317196"/>
            <a:ext cx="866801" cy="60567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1300" dirty="0">
                <a:latin typeface="TheSansOffice" panose="020B0503040302060204" pitchFamily="34" charset="0"/>
              </a:rPr>
              <a:t>Live </a:t>
            </a:r>
            <a:br>
              <a:rPr lang="de-DE" sz="1300" dirty="0">
                <a:latin typeface="TheSansOffice" panose="020B0503040302060204" pitchFamily="34" charset="0"/>
              </a:rPr>
            </a:br>
            <a:r>
              <a:rPr lang="de-DE" sz="1300" dirty="0">
                <a:latin typeface="TheSansOffice" panose="020B0503040302060204" pitchFamily="34" charset="0"/>
              </a:rPr>
              <a:t>@ Kosmos </a:t>
            </a:r>
            <a:br>
              <a:rPr lang="de-DE" sz="1300" dirty="0">
                <a:latin typeface="TheSansOffice" panose="020B0503040302060204" pitchFamily="34" charset="0"/>
              </a:rPr>
            </a:br>
            <a:r>
              <a:rPr lang="de-DE" sz="1300" dirty="0"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3621338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109A4012-000E-E55D-1DC3-804706FFA8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7549" b="26201"/>
          <a:stretch/>
        </p:blipFill>
        <p:spPr>
          <a:xfrm>
            <a:off x="0" y="0"/>
            <a:ext cx="9144000" cy="5143494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0"/>
            <a:ext cx="9144000" cy="5143494"/>
          </a:xfrm>
          <a:prstGeom prst="rect">
            <a:avLst/>
          </a:prstGeom>
          <a:gradFill>
            <a:gsLst>
              <a:gs pos="100000">
                <a:schemeClr val="tx2">
                  <a:alpha val="6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7" dirty="0" err="1"/>
          </a:p>
        </p:txBody>
      </p:sp>
      <p:sp>
        <p:nvSpPr>
          <p:cNvPr id="20" name="Freihandform: Form 19">
            <a:extLst>
              <a:ext uri="{FF2B5EF4-FFF2-40B4-BE49-F238E27FC236}">
                <a16:creationId xmlns:a16="http://schemas.microsoft.com/office/drawing/2014/main" id="{D8E5D352-4D91-B100-CB54-9916071787B7}"/>
              </a:ext>
            </a:extLst>
          </p:cNvPr>
          <p:cNvSpPr/>
          <p:nvPr userDrawn="1"/>
        </p:nvSpPr>
        <p:spPr>
          <a:xfrm>
            <a:off x="-63965" y="226976"/>
            <a:ext cx="4737263" cy="4689541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3">
              <a:solidFill>
                <a:schemeClr val="accent3"/>
              </a:solidFill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ACB43656-B289-E137-2373-361E726F3529}"/>
              </a:ext>
            </a:extLst>
          </p:cNvPr>
          <p:cNvSpPr txBox="1"/>
          <p:nvPr userDrawn="1"/>
        </p:nvSpPr>
        <p:spPr>
          <a:xfrm>
            <a:off x="5486423" y="555526"/>
            <a:ext cx="3657577" cy="309614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See </a:t>
            </a:r>
            <a:r>
              <a:rPr lang="de-DE" sz="4000" dirty="0" err="1">
                <a:solidFill>
                  <a:schemeClr val="accent4"/>
                </a:solidFill>
              </a:rPr>
              <a:t>you</a:t>
            </a:r>
            <a:r>
              <a:rPr lang="de-DE" sz="4000" dirty="0">
                <a:solidFill>
                  <a:schemeClr val="accent4"/>
                </a:solidFill>
              </a:rPr>
              <a:t> </a:t>
            </a:r>
            <a:br>
              <a:rPr lang="de-DE" sz="4000" dirty="0">
                <a:solidFill>
                  <a:schemeClr val="accent4"/>
                </a:solidFill>
              </a:rPr>
            </a:br>
            <a:r>
              <a:rPr lang="de-DE" sz="4000" dirty="0">
                <a:solidFill>
                  <a:schemeClr val="accent4"/>
                </a:solidFill>
              </a:rPr>
              <a:t>at AI &amp; Data Summit and</a:t>
            </a:r>
          </a:p>
          <a:p>
            <a:pPr lvl="0"/>
            <a:r>
              <a:rPr lang="de-DE" sz="4000" dirty="0">
                <a:solidFill>
                  <a:schemeClr val="accent4"/>
                </a:solidFill>
              </a:rPr>
              <a:t>Quantum</a:t>
            </a:r>
            <a:br>
              <a:rPr lang="de-DE" sz="4000" dirty="0">
                <a:solidFill>
                  <a:schemeClr val="accent4"/>
                </a:solidFill>
              </a:rPr>
            </a:br>
            <a:r>
              <a:rPr lang="de-DE" sz="4000" dirty="0">
                <a:solidFill>
                  <a:schemeClr val="accent4"/>
                </a:solidFill>
              </a:rPr>
              <a:t>Summit 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A4C6D5FA-79B1-DD40-6E4E-01A69AFBC982}"/>
              </a:ext>
            </a:extLst>
          </p:cNvPr>
          <p:cNvSpPr txBox="1"/>
          <p:nvPr userDrawn="1"/>
        </p:nvSpPr>
        <p:spPr>
          <a:xfrm>
            <a:off x="5486423" y="3651870"/>
            <a:ext cx="6073828" cy="2466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8"/>
              </a:spcAft>
            </a:pPr>
            <a:r>
              <a:rPr lang="de-DE" sz="230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7ABCBEC6-D4E3-2172-C262-ED131783595E}"/>
              </a:ext>
            </a:extLst>
          </p:cNvPr>
          <p:cNvSpPr/>
          <p:nvPr userDrawn="1"/>
        </p:nvSpPr>
        <p:spPr>
          <a:xfrm>
            <a:off x="278942" y="370963"/>
            <a:ext cx="4797114" cy="36409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7" dirty="0" err="1"/>
          </a:p>
        </p:txBody>
      </p:sp>
      <p:sp>
        <p:nvSpPr>
          <p:cNvPr id="24" name="Bildplatzhalter 24">
            <a:extLst>
              <a:ext uri="{FF2B5EF4-FFF2-40B4-BE49-F238E27FC236}">
                <a16:creationId xmlns:a16="http://schemas.microsoft.com/office/drawing/2014/main" id="{DDDC51B5-C376-930F-1F30-07A95F3CC48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23982" y="589733"/>
            <a:ext cx="4307034" cy="3203408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61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Dunkles Logo einfügen</a:t>
            </a:r>
          </a:p>
        </p:txBody>
      </p:sp>
      <p:pic>
        <p:nvPicPr>
          <p:cNvPr id="25" name="Grafik 24">
            <a:extLst>
              <a:ext uri="{FF2B5EF4-FFF2-40B4-BE49-F238E27FC236}">
                <a16:creationId xmlns:a16="http://schemas.microsoft.com/office/drawing/2014/main" id="{2359AFA4-3DDD-888F-BB3B-7B2A7485EF2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50407" y="4374163"/>
            <a:ext cx="540418" cy="563415"/>
          </a:xfrm>
          <a:prstGeom prst="rect">
            <a:avLst/>
          </a:prstGeom>
        </p:spPr>
      </p:pic>
      <p:sp>
        <p:nvSpPr>
          <p:cNvPr id="2" name="Ellipse 1">
            <a:extLst>
              <a:ext uri="{FF2B5EF4-FFF2-40B4-BE49-F238E27FC236}">
                <a16:creationId xmlns:a16="http://schemas.microsoft.com/office/drawing/2014/main" id="{AB23980E-82C4-0E2B-9D5C-81E6AB7B04A3}"/>
              </a:ext>
            </a:extLst>
          </p:cNvPr>
          <p:cNvSpPr/>
          <p:nvPr userDrawn="1"/>
        </p:nvSpPr>
        <p:spPr>
          <a:xfrm>
            <a:off x="8065201" y="180480"/>
            <a:ext cx="879102" cy="87910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84448013-A998-80D6-E1CF-5C84CD3B231C}"/>
              </a:ext>
            </a:extLst>
          </p:cNvPr>
          <p:cNvSpPr txBox="1"/>
          <p:nvPr userDrawn="1"/>
        </p:nvSpPr>
        <p:spPr>
          <a:xfrm rot="898812">
            <a:off x="8071352" y="317196"/>
            <a:ext cx="866801" cy="60567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1300" dirty="0">
                <a:latin typeface="TheSansOffice" panose="020B0503040302060204" pitchFamily="34" charset="0"/>
              </a:rPr>
              <a:t>Live </a:t>
            </a:r>
            <a:br>
              <a:rPr lang="de-DE" sz="1300" dirty="0">
                <a:latin typeface="TheSansOffice" panose="020B0503040302060204" pitchFamily="34" charset="0"/>
              </a:rPr>
            </a:br>
            <a:r>
              <a:rPr lang="de-DE" sz="1300" dirty="0">
                <a:latin typeface="TheSansOffice" panose="020B0503040302060204" pitchFamily="34" charset="0"/>
              </a:rPr>
              <a:t>@ Kosmos </a:t>
            </a:r>
            <a:br>
              <a:rPr lang="de-DE" sz="1300" dirty="0">
                <a:latin typeface="TheSansOffice" panose="020B0503040302060204" pitchFamily="34" charset="0"/>
              </a:rPr>
            </a:br>
            <a:r>
              <a:rPr lang="de-DE" sz="1300" dirty="0"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2848403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3565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802" r:id="rId2"/>
    <p:sldLayoutId id="2147483797" r:id="rId3"/>
    <p:sldLayoutId id="2147483803" r:id="rId4"/>
    <p:sldLayoutId id="2147483798" r:id="rId5"/>
    <p:sldLayoutId id="2147483804" r:id="rId6"/>
  </p:sldLayoutIdLst>
  <p:hf hdr="0" ftr="0" dt="0"/>
  <p:txStyles>
    <p:titleStyle>
      <a:lvl1pPr algn="l" defTabSz="385826" rtl="0" eaLnBrk="1" latinLnBrk="0" hangingPunct="1">
        <a:lnSpc>
          <a:spcPts val="1688"/>
        </a:lnSpc>
        <a:spcBef>
          <a:spcPct val="0"/>
        </a:spcBef>
        <a:buNone/>
        <a:defRPr sz="1434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3924" indent="-113924" algn="l" defTabSz="385826" rtl="0" eaLnBrk="1" latinLnBrk="0" hangingPunct="1">
        <a:lnSpc>
          <a:spcPct val="111000"/>
        </a:lnSpc>
        <a:spcBef>
          <a:spcPts val="0"/>
        </a:spcBef>
        <a:spcAft>
          <a:spcPts val="337"/>
        </a:spcAft>
        <a:buClr>
          <a:schemeClr val="accent1"/>
        </a:buClr>
        <a:buFont typeface="Wingdings 2" panose="05020102010507070707" pitchFamily="18" charset="2"/>
        <a:buChar char=""/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227850" indent="-113202" algn="l" defTabSz="385826" rtl="0" eaLnBrk="1" latinLnBrk="0" hangingPunct="1">
        <a:lnSpc>
          <a:spcPct val="111000"/>
        </a:lnSpc>
        <a:spcBef>
          <a:spcPts val="0"/>
        </a:spcBef>
        <a:spcAft>
          <a:spcPts val="337"/>
        </a:spcAft>
        <a:buClr>
          <a:schemeClr val="accent2"/>
        </a:buClr>
        <a:buFont typeface="Wingdings 2" panose="05020102010507070707" pitchFamily="18" charset="2"/>
        <a:buChar char="¡"/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1776" indent="-113924" algn="l" defTabSz="385826" rtl="0" eaLnBrk="1" latinLnBrk="0" hangingPunct="1">
        <a:lnSpc>
          <a:spcPct val="111000"/>
        </a:lnSpc>
        <a:spcBef>
          <a:spcPts val="0"/>
        </a:spcBef>
        <a:spcAft>
          <a:spcPts val="337"/>
        </a:spcAft>
        <a:buClr>
          <a:schemeClr val="accent1"/>
        </a:buClr>
        <a:buFont typeface="Wingdings 2" panose="05020102010507070707" pitchFamily="18" charset="2"/>
        <a:buChar char="¡"/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455700" indent="-113924" algn="l" defTabSz="385826" rtl="0" eaLnBrk="1" latinLnBrk="0" hangingPunct="1">
        <a:lnSpc>
          <a:spcPct val="111000"/>
        </a:lnSpc>
        <a:spcBef>
          <a:spcPts val="0"/>
        </a:spcBef>
        <a:spcAft>
          <a:spcPts val="337"/>
        </a:spcAft>
        <a:buClr>
          <a:schemeClr val="accent2"/>
        </a:buClr>
        <a:buFont typeface="Wingdings 2" panose="05020102010507070707" pitchFamily="18" charset="2"/>
        <a:buChar char="¡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653" indent="0" algn="l" defTabSz="385826" rtl="0" eaLnBrk="1" latinLnBrk="0" hangingPunct="1">
        <a:lnSpc>
          <a:spcPts val="1434"/>
        </a:lnSpc>
        <a:spcBef>
          <a:spcPts val="212"/>
        </a:spcBef>
        <a:buFontTx/>
        <a:buNone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061022" indent="-96456" algn="l" defTabSz="385826" rtl="0" eaLnBrk="1" latinLnBrk="0" hangingPunct="1">
        <a:lnSpc>
          <a:spcPct val="90000"/>
        </a:lnSpc>
        <a:spcBef>
          <a:spcPts val="212"/>
        </a:spcBef>
        <a:buFont typeface="Arial" panose="020B0604020202020204" pitchFamily="34" charset="0"/>
        <a:buChar char="•"/>
        <a:defRPr sz="759" kern="1200">
          <a:solidFill>
            <a:schemeClr val="tx1"/>
          </a:solidFill>
          <a:latin typeface="+mn-lt"/>
          <a:ea typeface="+mn-ea"/>
          <a:cs typeface="+mn-cs"/>
        </a:defRPr>
      </a:lvl6pPr>
      <a:lvl7pPr marL="1253934" indent="-96456" algn="l" defTabSz="385826" rtl="0" eaLnBrk="1" latinLnBrk="0" hangingPunct="1">
        <a:lnSpc>
          <a:spcPct val="90000"/>
        </a:lnSpc>
        <a:spcBef>
          <a:spcPts val="212"/>
        </a:spcBef>
        <a:buFont typeface="Arial" panose="020B0604020202020204" pitchFamily="34" charset="0"/>
        <a:buChar char="•"/>
        <a:defRPr sz="759" kern="1200">
          <a:solidFill>
            <a:schemeClr val="tx1"/>
          </a:solidFill>
          <a:latin typeface="+mn-lt"/>
          <a:ea typeface="+mn-ea"/>
          <a:cs typeface="+mn-cs"/>
        </a:defRPr>
      </a:lvl7pPr>
      <a:lvl8pPr marL="1446848" indent="-96456" algn="l" defTabSz="385826" rtl="0" eaLnBrk="1" latinLnBrk="0" hangingPunct="1">
        <a:lnSpc>
          <a:spcPct val="90000"/>
        </a:lnSpc>
        <a:spcBef>
          <a:spcPts val="212"/>
        </a:spcBef>
        <a:buFont typeface="Arial" panose="020B0604020202020204" pitchFamily="34" charset="0"/>
        <a:buChar char="•"/>
        <a:defRPr sz="759" kern="1200">
          <a:solidFill>
            <a:schemeClr val="tx1"/>
          </a:solidFill>
          <a:latin typeface="+mn-lt"/>
          <a:ea typeface="+mn-ea"/>
          <a:cs typeface="+mn-cs"/>
        </a:defRPr>
      </a:lvl8pPr>
      <a:lvl9pPr marL="1639760" indent="-96456" algn="l" defTabSz="385826" rtl="0" eaLnBrk="1" latinLnBrk="0" hangingPunct="1">
        <a:lnSpc>
          <a:spcPct val="90000"/>
        </a:lnSpc>
        <a:spcBef>
          <a:spcPts val="212"/>
        </a:spcBef>
        <a:buFont typeface="Arial" panose="020B0604020202020204" pitchFamily="34" charset="0"/>
        <a:buChar char="•"/>
        <a:defRPr sz="75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385826" rtl="0" eaLnBrk="1" latinLnBrk="0" hangingPunct="1">
        <a:defRPr sz="759" kern="1200">
          <a:solidFill>
            <a:schemeClr val="tx1"/>
          </a:solidFill>
          <a:latin typeface="+mn-lt"/>
          <a:ea typeface="+mn-ea"/>
          <a:cs typeface="+mn-cs"/>
        </a:defRPr>
      </a:lvl1pPr>
      <a:lvl2pPr marL="192913" algn="l" defTabSz="385826" rtl="0" eaLnBrk="1" latinLnBrk="0" hangingPunct="1">
        <a:defRPr sz="759" kern="1200">
          <a:solidFill>
            <a:schemeClr val="tx1"/>
          </a:solidFill>
          <a:latin typeface="+mn-lt"/>
          <a:ea typeface="+mn-ea"/>
          <a:cs typeface="+mn-cs"/>
        </a:defRPr>
      </a:lvl2pPr>
      <a:lvl3pPr marL="385826" algn="l" defTabSz="385826" rtl="0" eaLnBrk="1" latinLnBrk="0" hangingPunct="1">
        <a:defRPr sz="759" kern="1200">
          <a:solidFill>
            <a:schemeClr val="tx1"/>
          </a:solidFill>
          <a:latin typeface="+mn-lt"/>
          <a:ea typeface="+mn-ea"/>
          <a:cs typeface="+mn-cs"/>
        </a:defRPr>
      </a:lvl3pPr>
      <a:lvl4pPr marL="578739" algn="l" defTabSz="385826" rtl="0" eaLnBrk="1" latinLnBrk="0" hangingPunct="1">
        <a:defRPr sz="759" kern="1200">
          <a:solidFill>
            <a:schemeClr val="tx1"/>
          </a:solidFill>
          <a:latin typeface="+mn-lt"/>
          <a:ea typeface="+mn-ea"/>
          <a:cs typeface="+mn-cs"/>
        </a:defRPr>
      </a:lvl4pPr>
      <a:lvl5pPr marL="771653" algn="l" defTabSz="385826" rtl="0" eaLnBrk="1" latinLnBrk="0" hangingPunct="1">
        <a:defRPr sz="759" kern="1200">
          <a:solidFill>
            <a:schemeClr val="tx1"/>
          </a:solidFill>
          <a:latin typeface="+mn-lt"/>
          <a:ea typeface="+mn-ea"/>
          <a:cs typeface="+mn-cs"/>
        </a:defRPr>
      </a:lvl5pPr>
      <a:lvl6pPr marL="964564" algn="l" defTabSz="385826" rtl="0" eaLnBrk="1" latinLnBrk="0" hangingPunct="1">
        <a:defRPr sz="759" kern="1200">
          <a:solidFill>
            <a:schemeClr val="tx1"/>
          </a:solidFill>
          <a:latin typeface="+mn-lt"/>
          <a:ea typeface="+mn-ea"/>
          <a:cs typeface="+mn-cs"/>
        </a:defRPr>
      </a:lvl6pPr>
      <a:lvl7pPr marL="1157477" algn="l" defTabSz="385826" rtl="0" eaLnBrk="1" latinLnBrk="0" hangingPunct="1">
        <a:defRPr sz="759" kern="1200">
          <a:solidFill>
            <a:schemeClr val="tx1"/>
          </a:solidFill>
          <a:latin typeface="+mn-lt"/>
          <a:ea typeface="+mn-ea"/>
          <a:cs typeface="+mn-cs"/>
        </a:defRPr>
      </a:lvl7pPr>
      <a:lvl8pPr marL="1350390" algn="l" defTabSz="385826" rtl="0" eaLnBrk="1" latinLnBrk="0" hangingPunct="1">
        <a:defRPr sz="759" kern="1200">
          <a:solidFill>
            <a:schemeClr val="tx1"/>
          </a:solidFill>
          <a:latin typeface="+mn-lt"/>
          <a:ea typeface="+mn-ea"/>
          <a:cs typeface="+mn-cs"/>
        </a:defRPr>
      </a:lvl8pPr>
      <a:lvl9pPr marL="1543303" algn="l" defTabSz="385826" rtl="0" eaLnBrk="1" latinLnBrk="0" hangingPunct="1">
        <a:defRPr sz="75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277" userDrawn="1">
          <p15:clr>
            <a:srgbClr val="F26B43"/>
          </p15:clr>
        </p15:guide>
        <p15:guide id="4" pos="5600" userDrawn="1">
          <p15:clr>
            <a:srgbClr val="F26B43"/>
          </p15:clr>
        </p15:guide>
        <p15:guide id="5" orient="horz" pos="3083" userDrawn="1">
          <p15:clr>
            <a:srgbClr val="F26B43"/>
          </p15:clr>
        </p15:guide>
        <p15:guide id="6" orient="horz" pos="480" userDrawn="1">
          <p15:clr>
            <a:srgbClr val="F26B43"/>
          </p15:clr>
        </p15:guide>
        <p15:guide id="7" orient="horz" pos="871" userDrawn="1">
          <p15:clr>
            <a:srgbClr val="F26B43"/>
          </p15:clr>
        </p15:guide>
        <p15:guide id="9" orient="horz" pos="1245" userDrawn="1">
          <p15:clr>
            <a:srgbClr val="F26B43"/>
          </p15:clr>
        </p15:guide>
        <p15:guide id="10" orient="horz" pos="2947" userDrawn="1">
          <p15:clr>
            <a:srgbClr val="F26B43"/>
          </p15:clr>
        </p15:guide>
        <p15:guide id="11" pos="5108" userDrawn="1">
          <p15:clr>
            <a:srgbClr val="F26B43"/>
          </p15:clr>
        </p15:guide>
        <p15:guide id="12" orient="horz" pos="990" userDrawn="1">
          <p15:clr>
            <a:srgbClr val="F26B43"/>
          </p15:clr>
        </p15:guide>
        <p15:guide id="13" pos="5498" userDrawn="1">
          <p15:clr>
            <a:srgbClr val="F26B43"/>
          </p15:clr>
        </p15:guide>
        <p15:guide id="14" pos="42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4">
            <a:extLst>
              <a:ext uri="{FF2B5EF4-FFF2-40B4-BE49-F238E27FC236}">
                <a16:creationId xmlns:a16="http://schemas.microsoft.com/office/drawing/2014/main" id="{52D801C0-837D-2DF5-ABFC-AB4C6BEB2C4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040716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ildplatzhalter 3">
            <a:extLst>
              <a:ext uri="{FF2B5EF4-FFF2-40B4-BE49-F238E27FC236}">
                <a16:creationId xmlns:a16="http://schemas.microsoft.com/office/drawing/2014/main" id="{7B52682D-41B6-17B8-F391-382786CCAB7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541320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ASYCUSTOMCOLORS" val="2958855;16737305;9884200;4280575;51455;16777215;16777215;16777215;16777215;16777215;16777215;16774635;15136230;15134975;14808570;16777215;16777215;16777215;16777215;16777215;8519700;4608000;160;24575;5592405;13158600;15133675;16777215;16777215;16777215"/>
  <p:tag name="DEFAULTLANGUAGEID" val="1031"/>
</p:tagLst>
</file>

<file path=ppt/theme/theme1.xml><?xml version="1.0" encoding="utf-8"?>
<a:theme xmlns:a="http://schemas.openxmlformats.org/drawingml/2006/main" name="Panelcard_1-Person_Thema lang">
  <a:themeElements>
    <a:clrScheme name="bitkom 2022">
      <a:dk1>
        <a:srgbClr val="000000"/>
      </a:dk1>
      <a:lt1>
        <a:srgbClr val="FFFFFF"/>
      </a:lt1>
      <a:dk2>
        <a:srgbClr val="07262D"/>
      </a:dk2>
      <a:lt2>
        <a:srgbClr val="E6F5E6"/>
      </a:lt2>
      <a:accent1>
        <a:srgbClr val="1964FF"/>
      </a:accent1>
      <a:accent2>
        <a:srgbClr val="28D296"/>
      </a:accent2>
      <a:accent3>
        <a:srgbClr val="FF5041"/>
      </a:accent3>
      <a:accent4>
        <a:srgbClr val="FFC800"/>
      </a:accent4>
      <a:accent5>
        <a:srgbClr val="140082"/>
      </a:accent5>
      <a:accent6>
        <a:srgbClr val="A00000"/>
      </a:accent6>
      <a:hlink>
        <a:srgbClr val="1964FF"/>
      </a:hlink>
      <a:folHlink>
        <a:srgbClr val="1964FF"/>
      </a:folHlink>
    </a:clrScheme>
    <a:fontScheme name="Benutzerdefiniert 3">
      <a:majorFont>
        <a:latin typeface="BIT TheSans Office"/>
        <a:ea typeface=""/>
        <a:cs typeface=""/>
      </a:majorFont>
      <a:minorFont>
        <a:latin typeface="BIT TheSans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ctr"/>
      <a:lstStyle>
        <a:defPPr algn="ctr"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110000"/>
          </a:lnSpc>
          <a:spcAft>
            <a:spcPts val="800"/>
          </a:spcAft>
          <a:defRPr sz="1600" dirty="0" err="1" smtClean="0"/>
        </a:defPPr>
      </a:lstStyle>
    </a:txDef>
  </a:objectDefaults>
  <a:extraClrSchemeLst/>
  <a:custClrLst>
    <a:custClr name="r:007 g:038 b:045">
      <a:srgbClr val="07262D"/>
    </a:custClr>
    <a:custClr name="r:025 g:100 b:255">
      <a:srgbClr val="1964FF"/>
    </a:custClr>
    <a:custClr name="r:040 g:210 b:150">
      <a:srgbClr val="28D296"/>
    </a:custClr>
    <a:custClr name="r:255 g:080 b:065">
      <a:srgbClr val="FF5041"/>
    </a:custClr>
    <a:custClr name="r:255 g:200 b:000">
      <a:srgbClr val="FFC800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35 g:245 b:255">
      <a:srgbClr val="EBF5FF"/>
    </a:custClr>
    <a:custClr name="r:230 g:245 b:230">
      <a:srgbClr val="E6F5E6"/>
    </a:custClr>
    <a:custClr name="r:255 g:240 b:230">
      <a:srgbClr val="FFF0E6"/>
    </a:custClr>
    <a:custClr name="r:250 g:245 b:225">
      <a:srgbClr val="FAF5E1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020 g:000 b:130">
      <a:srgbClr val="140082"/>
    </a:custClr>
    <a:custClr name="r:000 g:080 b:070">
      <a:srgbClr val="005046"/>
    </a:custClr>
    <a:custClr name="r:160 g:000 b:000">
      <a:srgbClr val="A00000"/>
    </a:custClr>
    <a:custClr name="r:255 g:095 b:000">
      <a:srgbClr val="FF5F00"/>
    </a:custClr>
    <a:custClr name="r:085 g:085 b:085">
      <a:srgbClr val="555555"/>
    </a:custClr>
    <a:custClr name="r:200 g:200 b:200">
      <a:srgbClr val="C8C8C8"/>
    </a:custClr>
    <a:custClr name="r:235 g:235 b:230">
      <a:srgbClr val="EBEBE6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</a:custClrLst>
  <a:extLst>
    <a:ext uri="{05A4C25C-085E-4340-85A3-A5531E510DB2}">
      <thm15:themeFamily xmlns:thm15="http://schemas.microsoft.com/office/thememl/2012/main" name="Bitkom_eV_ppt_Vorlage.potx" id="{055D5066-52DF-423E-B8F8-3BA4C574C301}" vid="{8D114F52-87F9-4483-832E-1D4ACC0061E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Bitkom_eV_ppt_Vorlage</Template>
  <TotalTime>0</TotalTime>
  <Words>0</Words>
  <Application>Microsoft Office PowerPoint</Application>
  <PresentationFormat>Bildschirmpräsentation (16:9)</PresentationFormat>
  <Paragraphs>0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7" baseType="lpstr">
      <vt:lpstr>Arial</vt:lpstr>
      <vt:lpstr>Calibri</vt:lpstr>
      <vt:lpstr>TheSansOffice</vt:lpstr>
      <vt:lpstr>Wingdings 2</vt:lpstr>
      <vt:lpstr>Panelcard_1-Person_Thema lang</vt:lpstr>
      <vt:lpstr>PowerPoint-Präsentation</vt:lpstr>
      <vt:lpstr>PowerPoint-Präsentation</vt:lpstr>
    </vt:vector>
  </TitlesOfParts>
  <Company>Bitkom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Social Media Panelcards</dc:title>
  <dc:creator>Anna Stolz</dc:creator>
  <cp:lastModifiedBy>Alla Fushtei</cp:lastModifiedBy>
  <cp:revision>31</cp:revision>
  <dcterms:created xsi:type="dcterms:W3CDTF">2024-01-16T14:28:59Z</dcterms:created>
  <dcterms:modified xsi:type="dcterms:W3CDTF">2024-06-14T09:11:52Z</dcterms:modified>
</cp:coreProperties>
</file>