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258" r:id="rId2"/>
    <p:sldId id="256" r:id="rId3"/>
  </p:sldIdLst>
  <p:sldSz cx="5143500" cy="9144000" type="screen16x9"/>
  <p:notesSz cx="6858000" cy="9144000"/>
  <p:custDataLst>
    <p:tags r:id="rId6"/>
  </p:custDataLst>
  <p:defaultTextStyle>
    <a:defPPr>
      <a:defRPr lang="de-DE"/>
    </a:defPPr>
    <a:lvl1pPr marL="0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1pPr>
    <a:lvl2pPr marL="342537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2pPr>
    <a:lvl3pPr marL="685069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3pPr>
    <a:lvl4pPr marL="1027604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4pPr>
    <a:lvl5pPr marL="1370140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5pPr>
    <a:lvl6pPr marL="1712673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6pPr>
    <a:lvl7pPr marL="2055208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7pPr>
    <a:lvl8pPr marL="2397744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8pPr>
    <a:lvl9pPr marL="2740280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262D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62" autoAdjust="0"/>
    <p:restoredTop sz="96173" autoAdjust="0"/>
  </p:normalViewPr>
  <p:slideViewPr>
    <p:cSldViewPr>
      <p:cViewPr varScale="1">
        <p:scale>
          <a:sx n="118" d="100"/>
          <a:sy n="118" d="100"/>
        </p:scale>
        <p:origin x="4926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3" d="100"/>
        <a:sy n="63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2340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F3161F69-FB2A-4157-827D-1CE0B82053D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4E5030F-AD79-4250-9CC5-10F797B2E29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501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A27D65-0373-4F2D-A0A0-76BF28C5747F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FAFCB2F-8D20-4FD5-9AA6-3354563D2F0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4687"/>
            <a:ext cx="2971800" cy="459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06A649F-594E-45C7-BDCC-7823FB1C99B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5010" y="8684687"/>
            <a:ext cx="2971800" cy="459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61BC9F-9B1F-4F73-B3BF-D8AABF8296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82741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96241-37B2-4298-A0A9-09E91031D947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56663C-F3E4-4CA8-9F0C-20B76B8CF5C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7699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537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069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7604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0140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2673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5208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7744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0280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 Person Speakercard | Hellrot">
    <p:bg>
      <p:bgPr>
        <a:solidFill>
          <a:srgbClr val="FF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5A424C88-D474-EE76-3950-34D07A154BE0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44365982-456A-B6C3-9649-46DAFD43425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44200" y="8388424"/>
            <a:ext cx="503814" cy="505862"/>
          </a:xfrm>
          <a:prstGeom prst="rect">
            <a:avLst/>
          </a:prstGeom>
        </p:spPr>
      </p:pic>
      <p:sp>
        <p:nvSpPr>
          <p:cNvPr id="11" name="Textplatzhalter 20">
            <a:extLst>
              <a:ext uri="{FF2B5EF4-FFF2-40B4-BE49-F238E27FC236}">
                <a16:creationId xmlns:a16="http://schemas.microsoft.com/office/drawing/2014/main" id="{2B55C3B1-CD25-4046-F581-99E0BBD460C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2" name="Textplatzhalter 22">
            <a:extLst>
              <a:ext uri="{FF2B5EF4-FFF2-40B4-BE49-F238E27FC236}">
                <a16:creationId xmlns:a16="http://schemas.microsoft.com/office/drawing/2014/main" id="{A02CAD5A-ED55-AC20-53BB-B6E0AD8E8C7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/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FFF61D08-C6CF-7185-9A86-114DCF90F185}"/>
              </a:ext>
            </a:extLst>
          </p:cNvPr>
          <p:cNvSpPr/>
          <p:nvPr userDrawn="1"/>
        </p:nvSpPr>
        <p:spPr>
          <a:xfrm>
            <a:off x="3777351" y="179512"/>
            <a:ext cx="800246" cy="80024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77F5B22-5CB0-DEEE-4026-7A8EC4C64E9E}"/>
              </a:ext>
            </a:extLst>
          </p:cNvPr>
          <p:cNvSpPr txBox="1"/>
          <p:nvPr userDrawn="1"/>
        </p:nvSpPr>
        <p:spPr>
          <a:xfrm rot="898812">
            <a:off x="3719851" y="286819"/>
            <a:ext cx="915247" cy="64632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200" dirty="0">
                <a:latin typeface="TheSansOffice" panose="020B0503040302060204" pitchFamily="34" charset="0"/>
              </a:rPr>
              <a:t>Live </a:t>
            </a:r>
            <a:br>
              <a:rPr lang="de-DE" sz="1200" dirty="0">
                <a:latin typeface="TheSansOffice" panose="020B0503040302060204" pitchFamily="34" charset="0"/>
              </a:rPr>
            </a:br>
            <a:r>
              <a:rPr lang="de-DE" sz="1200" dirty="0">
                <a:latin typeface="TheSansOffice" panose="020B0503040302060204" pitchFamily="34" charset="0"/>
              </a:rPr>
              <a:t>@ Kosmos </a:t>
            </a:r>
            <a:br>
              <a:rPr lang="de-DE" sz="1200" dirty="0">
                <a:latin typeface="TheSansOffice" panose="020B0503040302060204" pitchFamily="34" charset="0"/>
              </a:rPr>
            </a:br>
            <a:r>
              <a:rPr lang="de-DE" sz="1200" dirty="0">
                <a:latin typeface="TheSansOffice" panose="020B0503040302060204" pitchFamily="34" charset="0"/>
              </a:rPr>
              <a:t>Berlin</a:t>
            </a:r>
          </a:p>
        </p:txBody>
      </p:sp>
      <p:sp>
        <p:nvSpPr>
          <p:cNvPr id="2" name="Bildplatzhalter 24">
            <a:extLst>
              <a:ext uri="{FF2B5EF4-FFF2-40B4-BE49-F238E27FC236}">
                <a16:creationId xmlns:a16="http://schemas.microsoft.com/office/drawing/2014/main" id="{D03B376B-8A7E-F8F4-5FA1-A4B99F2EC2E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42051" y="2295950"/>
            <a:ext cx="4129894" cy="4737777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Bild einfügen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B60F3A3C-7056-D12D-B379-231C5BF7A4D1}"/>
              </a:ext>
            </a:extLst>
          </p:cNvPr>
          <p:cNvSpPr txBox="1"/>
          <p:nvPr userDrawn="1"/>
        </p:nvSpPr>
        <p:spPr>
          <a:xfrm>
            <a:off x="242050" y="370490"/>
            <a:ext cx="4561947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3"/>
                </a:solidFill>
              </a:rPr>
              <a:t>See </a:t>
            </a:r>
            <a:r>
              <a:rPr lang="de-DE" sz="4000" dirty="0" err="1">
                <a:solidFill>
                  <a:schemeClr val="accent3"/>
                </a:solidFill>
              </a:rPr>
              <a:t>you</a:t>
            </a:r>
            <a:r>
              <a:rPr lang="de-DE" sz="4000" dirty="0">
                <a:solidFill>
                  <a:schemeClr val="accent3"/>
                </a:solidFill>
              </a:rPr>
              <a:t> at AI </a:t>
            </a:r>
            <a:br>
              <a:rPr lang="de-DE" sz="4000" dirty="0">
                <a:solidFill>
                  <a:schemeClr val="accent3"/>
                </a:solidFill>
              </a:rPr>
            </a:br>
            <a:r>
              <a:rPr lang="de-DE" sz="4000" dirty="0">
                <a:solidFill>
                  <a:schemeClr val="accent3"/>
                </a:solidFill>
              </a:rPr>
              <a:t>&amp; Data Summit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945BAD79-215A-B044-265F-D86C31A1FC85}"/>
              </a:ext>
            </a:extLst>
          </p:cNvPr>
          <p:cNvSpPr txBox="1"/>
          <p:nvPr userDrawn="1"/>
        </p:nvSpPr>
        <p:spPr>
          <a:xfrm>
            <a:off x="242050" y="1606693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tx2"/>
                </a:solidFill>
              </a:rPr>
              <a:t>25 &amp; 26 September 2024</a:t>
            </a:r>
          </a:p>
        </p:txBody>
      </p:sp>
    </p:spTree>
    <p:extLst>
      <p:ext uri="{BB962C8B-B14F-4D97-AF65-F5344CB8AC3E}">
        <p14:creationId xmlns:p14="http://schemas.microsoft.com/office/powerpoint/2010/main" val="2924595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erson Speakercard | Hellgelb">
    <p:bg>
      <p:bgPr>
        <a:solidFill>
          <a:srgbClr val="FAF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ihandform: Form 12">
            <a:extLst>
              <a:ext uri="{FF2B5EF4-FFF2-40B4-BE49-F238E27FC236}">
                <a16:creationId xmlns:a16="http://schemas.microsoft.com/office/drawing/2014/main" id="{70F35F93-49F9-4E1E-2217-0CCD481E00C4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0CB2021-BA07-0D5E-F9B8-2290CCCCD05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44200" y="8388424"/>
            <a:ext cx="503814" cy="505862"/>
          </a:xfrm>
          <a:prstGeom prst="rect">
            <a:avLst/>
          </a:prstGeom>
        </p:spPr>
      </p:pic>
      <p:sp>
        <p:nvSpPr>
          <p:cNvPr id="5" name="Textplatzhalter 20">
            <a:extLst>
              <a:ext uri="{FF2B5EF4-FFF2-40B4-BE49-F238E27FC236}">
                <a16:creationId xmlns:a16="http://schemas.microsoft.com/office/drawing/2014/main" id="{11B7C991-0D6E-5A87-79CE-520AC7E41E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7" name="Textplatzhalter 22">
            <a:extLst>
              <a:ext uri="{FF2B5EF4-FFF2-40B4-BE49-F238E27FC236}">
                <a16:creationId xmlns:a16="http://schemas.microsoft.com/office/drawing/2014/main" id="{F3D65AC0-C4AF-7B2C-0FF9-60099F6BA71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/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CDF52D98-4AD4-4848-F48E-EF27CBB44CC6}"/>
              </a:ext>
            </a:extLst>
          </p:cNvPr>
          <p:cNvSpPr/>
          <p:nvPr userDrawn="1"/>
        </p:nvSpPr>
        <p:spPr>
          <a:xfrm>
            <a:off x="3950278" y="153059"/>
            <a:ext cx="800246" cy="80024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2BCCABD8-6200-2205-D1B3-CA60C75EA886}"/>
              </a:ext>
            </a:extLst>
          </p:cNvPr>
          <p:cNvSpPr txBox="1"/>
          <p:nvPr userDrawn="1"/>
        </p:nvSpPr>
        <p:spPr>
          <a:xfrm rot="898812">
            <a:off x="3892778" y="260366"/>
            <a:ext cx="915247" cy="64632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200" dirty="0">
                <a:solidFill>
                  <a:schemeClr val="bg1"/>
                </a:solidFill>
                <a:latin typeface="TheSansOffice" panose="020B0503040302060204" pitchFamily="34" charset="0"/>
              </a:rPr>
              <a:t>Live </a:t>
            </a:r>
            <a:br>
              <a:rPr lang="de-DE" sz="12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1200" dirty="0">
                <a:solidFill>
                  <a:schemeClr val="bg1"/>
                </a:solidFill>
                <a:latin typeface="TheSansOffice" panose="020B0503040302060204" pitchFamily="34" charset="0"/>
              </a:rPr>
              <a:t>@ Kosmos </a:t>
            </a:r>
            <a:br>
              <a:rPr lang="de-DE" sz="12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1200" dirty="0">
                <a:solidFill>
                  <a:schemeClr val="bg1"/>
                </a:solidFill>
                <a:latin typeface="TheSansOffice" panose="020B0503040302060204" pitchFamily="34" charset="0"/>
              </a:rPr>
              <a:t>Berlin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520DED6E-4DB5-EB9D-AEA8-F0FA67DC4F15}"/>
              </a:ext>
            </a:extLst>
          </p:cNvPr>
          <p:cNvSpPr txBox="1"/>
          <p:nvPr userDrawn="1"/>
        </p:nvSpPr>
        <p:spPr>
          <a:xfrm>
            <a:off x="242050" y="370490"/>
            <a:ext cx="4561947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3"/>
                </a:solidFill>
              </a:rPr>
              <a:t>See </a:t>
            </a:r>
            <a:r>
              <a:rPr lang="de-DE" sz="4000" dirty="0" err="1">
                <a:solidFill>
                  <a:schemeClr val="accent3"/>
                </a:solidFill>
              </a:rPr>
              <a:t>you</a:t>
            </a:r>
            <a:r>
              <a:rPr lang="de-DE" sz="4000" dirty="0">
                <a:solidFill>
                  <a:schemeClr val="accent3"/>
                </a:solidFill>
              </a:rPr>
              <a:t> at </a:t>
            </a:r>
            <a:br>
              <a:rPr lang="de-DE" sz="4000" dirty="0">
                <a:solidFill>
                  <a:schemeClr val="accent3"/>
                </a:solidFill>
              </a:rPr>
            </a:br>
            <a:r>
              <a:rPr lang="de-DE" sz="4000" dirty="0">
                <a:solidFill>
                  <a:schemeClr val="accent3"/>
                </a:solidFill>
              </a:rPr>
              <a:t>Quantum Summit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DA2EF094-56FE-3313-0B7C-5F0B4239BDB1}"/>
              </a:ext>
            </a:extLst>
          </p:cNvPr>
          <p:cNvSpPr txBox="1"/>
          <p:nvPr userDrawn="1"/>
        </p:nvSpPr>
        <p:spPr>
          <a:xfrm>
            <a:off x="242050" y="1606693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tx2"/>
                </a:solidFill>
              </a:rPr>
              <a:t>25 &amp; 26 September 2024</a:t>
            </a:r>
          </a:p>
        </p:txBody>
      </p:sp>
      <p:sp>
        <p:nvSpPr>
          <p:cNvPr id="15" name="Bildplatzhalter 24">
            <a:extLst>
              <a:ext uri="{FF2B5EF4-FFF2-40B4-BE49-F238E27FC236}">
                <a16:creationId xmlns:a16="http://schemas.microsoft.com/office/drawing/2014/main" id="{E91E4AD9-D191-7854-CBA4-FA24104AEBA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42051" y="2295950"/>
            <a:ext cx="4129894" cy="4737777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Bild einfügen</a:t>
            </a:r>
          </a:p>
        </p:txBody>
      </p:sp>
    </p:spTree>
    <p:extLst>
      <p:ext uri="{BB962C8B-B14F-4D97-AF65-F5344CB8AC3E}">
        <p14:creationId xmlns:p14="http://schemas.microsoft.com/office/powerpoint/2010/main" val="33019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897FE46-570B-388C-4E4B-B6D40AD410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6615" t="-114" r="7164" b="114"/>
          <a:stretch/>
        </p:blipFill>
        <p:spPr>
          <a:xfrm>
            <a:off x="20538" y="-25327"/>
            <a:ext cx="5143500" cy="915897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12D0130-174F-88A8-1BCA-D6FA909A9E51}"/>
              </a:ext>
            </a:extLst>
          </p:cNvPr>
          <p:cNvSpPr/>
          <p:nvPr userDrawn="1"/>
        </p:nvSpPr>
        <p:spPr>
          <a:xfrm>
            <a:off x="0" y="-25326"/>
            <a:ext cx="5143500" cy="9158970"/>
          </a:xfrm>
          <a:prstGeom prst="rect">
            <a:avLst/>
          </a:prstGeom>
          <a:gradFill>
            <a:gsLst>
              <a:gs pos="100000">
                <a:schemeClr val="tx2">
                  <a:alpha val="50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sp>
        <p:nvSpPr>
          <p:cNvPr id="24" name="Freihandform: Form 23">
            <a:extLst>
              <a:ext uri="{FF2B5EF4-FFF2-40B4-BE49-F238E27FC236}">
                <a16:creationId xmlns:a16="http://schemas.microsoft.com/office/drawing/2014/main" id="{F52287FA-F33E-B755-DB28-894138E885DA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26" name="Textplatzhalter 20">
            <a:extLst>
              <a:ext uri="{FF2B5EF4-FFF2-40B4-BE49-F238E27FC236}">
                <a16:creationId xmlns:a16="http://schemas.microsoft.com/office/drawing/2014/main" id="{DB0E08D2-8A3E-DAE1-B056-70ABF4B3C5C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4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7" name="Textplatzhalter 22">
            <a:extLst>
              <a:ext uri="{FF2B5EF4-FFF2-40B4-BE49-F238E27FC236}">
                <a16:creationId xmlns:a16="http://schemas.microsoft.com/office/drawing/2014/main" id="{80732ECE-FDFB-AFA2-33D2-4BA72D23E2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>
                <a:solidFill>
                  <a:schemeClr val="bg1"/>
                </a:solidFill>
              </a:defRPr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pic>
        <p:nvPicPr>
          <p:cNvPr id="34" name="Grafik 33">
            <a:extLst>
              <a:ext uri="{FF2B5EF4-FFF2-40B4-BE49-F238E27FC236}">
                <a16:creationId xmlns:a16="http://schemas.microsoft.com/office/drawing/2014/main" id="{452444C5-97CF-64FB-054E-62230E6646C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4" name="Ellipse 3">
            <a:extLst>
              <a:ext uri="{FF2B5EF4-FFF2-40B4-BE49-F238E27FC236}">
                <a16:creationId xmlns:a16="http://schemas.microsoft.com/office/drawing/2014/main" id="{E3779E43-26B1-A6FA-0680-B05B54B7CF46}"/>
              </a:ext>
            </a:extLst>
          </p:cNvPr>
          <p:cNvSpPr/>
          <p:nvPr userDrawn="1"/>
        </p:nvSpPr>
        <p:spPr>
          <a:xfrm>
            <a:off x="3878270" y="179512"/>
            <a:ext cx="800246" cy="80024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81FDCC71-AAF7-DD62-1535-7C44BE97E3D2}"/>
              </a:ext>
            </a:extLst>
          </p:cNvPr>
          <p:cNvSpPr txBox="1"/>
          <p:nvPr userDrawn="1"/>
        </p:nvSpPr>
        <p:spPr>
          <a:xfrm rot="898812">
            <a:off x="3820770" y="286819"/>
            <a:ext cx="915247" cy="64632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200" dirty="0">
                <a:latin typeface="TheSansOffice" panose="020B0503040302060204" pitchFamily="34" charset="0"/>
              </a:rPr>
              <a:t>Live </a:t>
            </a:r>
            <a:br>
              <a:rPr lang="de-DE" sz="1200" dirty="0">
                <a:latin typeface="TheSansOffice" panose="020B0503040302060204" pitchFamily="34" charset="0"/>
              </a:rPr>
            </a:br>
            <a:r>
              <a:rPr lang="de-DE" sz="1200" dirty="0">
                <a:latin typeface="TheSansOffice" panose="020B0503040302060204" pitchFamily="34" charset="0"/>
              </a:rPr>
              <a:t>@ Kosmos </a:t>
            </a:r>
            <a:br>
              <a:rPr lang="de-DE" sz="1200" dirty="0">
                <a:latin typeface="TheSansOffice" panose="020B0503040302060204" pitchFamily="34" charset="0"/>
              </a:rPr>
            </a:br>
            <a:r>
              <a:rPr lang="de-DE" sz="1200" dirty="0">
                <a:latin typeface="TheSansOffice" panose="020B0503040302060204" pitchFamily="34" charset="0"/>
              </a:rPr>
              <a:t>Berlin</a:t>
            </a:r>
          </a:p>
        </p:txBody>
      </p:sp>
      <p:sp>
        <p:nvSpPr>
          <p:cNvPr id="2" name="Bildplatzhalter 24">
            <a:extLst>
              <a:ext uri="{FF2B5EF4-FFF2-40B4-BE49-F238E27FC236}">
                <a16:creationId xmlns:a16="http://schemas.microsoft.com/office/drawing/2014/main" id="{640BAD31-A544-020D-BF6F-063669B8FBD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42051" y="2295950"/>
            <a:ext cx="4129894" cy="4737777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Bild einfügen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872EC9ED-F2C4-48D3-74B4-B2562C6F837C}"/>
              </a:ext>
            </a:extLst>
          </p:cNvPr>
          <p:cNvSpPr txBox="1"/>
          <p:nvPr userDrawn="1"/>
        </p:nvSpPr>
        <p:spPr>
          <a:xfrm>
            <a:off x="242050" y="370490"/>
            <a:ext cx="4561947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See </a:t>
            </a:r>
            <a:r>
              <a:rPr lang="de-DE" sz="4000" dirty="0" err="1">
                <a:solidFill>
                  <a:schemeClr val="accent4"/>
                </a:solidFill>
              </a:rPr>
              <a:t>you</a:t>
            </a:r>
            <a:r>
              <a:rPr lang="de-DE" sz="4000" dirty="0">
                <a:solidFill>
                  <a:schemeClr val="accent4"/>
                </a:solidFill>
              </a:rPr>
              <a:t> at AI 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&amp; Data Summit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2DB2D83E-947A-A2D0-CF73-CDCB14DBE069}"/>
              </a:ext>
            </a:extLst>
          </p:cNvPr>
          <p:cNvSpPr txBox="1"/>
          <p:nvPr userDrawn="1"/>
        </p:nvSpPr>
        <p:spPr>
          <a:xfrm>
            <a:off x="242050" y="1606693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bg1"/>
                </a:solidFill>
              </a:rPr>
              <a:t>25 &amp; 26 September 2024</a:t>
            </a:r>
          </a:p>
        </p:txBody>
      </p:sp>
    </p:spTree>
    <p:extLst>
      <p:ext uri="{BB962C8B-B14F-4D97-AF65-F5344CB8AC3E}">
        <p14:creationId xmlns:p14="http://schemas.microsoft.com/office/powerpoint/2010/main" val="16191912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897FE46-570B-388C-4E4B-B6D40AD410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1250" t="4" r="31250" b="-4"/>
          <a:stretch/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12D0130-174F-88A8-1BCA-D6FA909A9E51}"/>
              </a:ext>
            </a:extLst>
          </p:cNvPr>
          <p:cNvSpPr/>
          <p:nvPr userDrawn="1"/>
        </p:nvSpPr>
        <p:spPr>
          <a:xfrm>
            <a:off x="0" y="1"/>
            <a:ext cx="5143500" cy="9143990"/>
          </a:xfrm>
          <a:prstGeom prst="rect">
            <a:avLst/>
          </a:prstGeom>
          <a:gradFill>
            <a:gsLst>
              <a:gs pos="100000">
                <a:schemeClr val="tx2">
                  <a:alpha val="5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sp>
        <p:nvSpPr>
          <p:cNvPr id="17" name="Freihandform: Form 16">
            <a:extLst>
              <a:ext uri="{FF2B5EF4-FFF2-40B4-BE49-F238E27FC236}">
                <a16:creationId xmlns:a16="http://schemas.microsoft.com/office/drawing/2014/main" id="{21D93977-2F10-F519-217F-CF05DC308B73}"/>
              </a:ext>
            </a:extLst>
          </p:cNvPr>
          <p:cNvSpPr/>
          <p:nvPr userDrawn="1"/>
        </p:nvSpPr>
        <p:spPr>
          <a:xfrm>
            <a:off x="0" y="-8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15" name="Freihandform: Form 14">
            <a:extLst>
              <a:ext uri="{FF2B5EF4-FFF2-40B4-BE49-F238E27FC236}">
                <a16:creationId xmlns:a16="http://schemas.microsoft.com/office/drawing/2014/main" id="{7CDA972D-E016-6455-E5DF-C46B07712E35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8" name="Textplatzhalter 20">
            <a:extLst>
              <a:ext uri="{FF2B5EF4-FFF2-40B4-BE49-F238E27FC236}">
                <a16:creationId xmlns:a16="http://schemas.microsoft.com/office/drawing/2014/main" id="{0DFBF9FE-4584-1714-C701-A1BBC35C02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4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9" name="Textplatzhalter 22">
            <a:extLst>
              <a:ext uri="{FF2B5EF4-FFF2-40B4-BE49-F238E27FC236}">
                <a16:creationId xmlns:a16="http://schemas.microsoft.com/office/drawing/2014/main" id="{1118F183-DAA9-7279-35C2-1CAF25E602D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>
                <a:solidFill>
                  <a:schemeClr val="bg1"/>
                </a:solidFill>
              </a:defRPr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0" name="Bildplatzhalter 24">
            <a:extLst>
              <a:ext uri="{FF2B5EF4-FFF2-40B4-BE49-F238E27FC236}">
                <a16:creationId xmlns:a16="http://schemas.microsoft.com/office/drawing/2014/main" id="{A61B9E12-C79A-643D-4E31-261ACC9F5CC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42051" y="2295950"/>
            <a:ext cx="4129894" cy="4737777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Bild einfügen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57F6DC37-A74F-656C-9D41-937A00E4B43A}"/>
              </a:ext>
            </a:extLst>
          </p:cNvPr>
          <p:cNvSpPr txBox="1"/>
          <p:nvPr userDrawn="1"/>
        </p:nvSpPr>
        <p:spPr>
          <a:xfrm>
            <a:off x="242050" y="370490"/>
            <a:ext cx="4561947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See </a:t>
            </a:r>
            <a:r>
              <a:rPr lang="de-DE" sz="4000" dirty="0" err="1">
                <a:solidFill>
                  <a:schemeClr val="accent4"/>
                </a:solidFill>
              </a:rPr>
              <a:t>you</a:t>
            </a:r>
            <a:r>
              <a:rPr lang="de-DE" sz="4000" dirty="0">
                <a:solidFill>
                  <a:schemeClr val="accent4"/>
                </a:solidFill>
              </a:rPr>
              <a:t> at 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Quantum Summit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7E829E0A-37B0-485F-93BF-F337B0206CB9}"/>
              </a:ext>
            </a:extLst>
          </p:cNvPr>
          <p:cNvSpPr txBox="1"/>
          <p:nvPr userDrawn="1"/>
        </p:nvSpPr>
        <p:spPr>
          <a:xfrm>
            <a:off x="242050" y="1606693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bg1"/>
                </a:solidFill>
              </a:rPr>
              <a:t>25 &amp; 26 September 2024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F2852F2D-2F94-8B45-4B7F-3D40127E50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4" name="Ellipse 3">
            <a:extLst>
              <a:ext uri="{FF2B5EF4-FFF2-40B4-BE49-F238E27FC236}">
                <a16:creationId xmlns:a16="http://schemas.microsoft.com/office/drawing/2014/main" id="{C142F94B-36EE-81CE-1B33-F179042637DC}"/>
              </a:ext>
            </a:extLst>
          </p:cNvPr>
          <p:cNvSpPr/>
          <p:nvPr userDrawn="1"/>
        </p:nvSpPr>
        <p:spPr>
          <a:xfrm>
            <a:off x="3806262" y="153059"/>
            <a:ext cx="800246" cy="80024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00B37B26-9CD5-8624-B4E4-05D821794999}"/>
              </a:ext>
            </a:extLst>
          </p:cNvPr>
          <p:cNvSpPr txBox="1"/>
          <p:nvPr userDrawn="1"/>
        </p:nvSpPr>
        <p:spPr>
          <a:xfrm rot="898812">
            <a:off x="3748762" y="260366"/>
            <a:ext cx="915247" cy="64632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200" dirty="0">
                <a:solidFill>
                  <a:schemeClr val="bg1"/>
                </a:solidFill>
                <a:latin typeface="TheSansOffice" panose="020B0503040302060204" pitchFamily="34" charset="0"/>
              </a:rPr>
              <a:t>Live </a:t>
            </a:r>
            <a:br>
              <a:rPr lang="de-DE" sz="12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1200" dirty="0">
                <a:solidFill>
                  <a:schemeClr val="bg1"/>
                </a:solidFill>
                <a:latin typeface="TheSansOffice" panose="020B0503040302060204" pitchFamily="34" charset="0"/>
              </a:rPr>
              <a:t>@ Kosmos </a:t>
            </a:r>
            <a:br>
              <a:rPr lang="de-DE" sz="12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1200" dirty="0">
                <a:solidFill>
                  <a:schemeClr val="bg1"/>
                </a:solidFill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706818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578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03" r:id="rId2"/>
    <p:sldLayoutId id="2147483745" r:id="rId3"/>
    <p:sldLayoutId id="2147483746" r:id="rId4"/>
  </p:sldLayoutIdLst>
  <p:hf hdr="0" ftr="0" dt="0"/>
  <p:txStyles>
    <p:titleStyle>
      <a:lvl1pPr algn="l" defTabSz="385829" rtl="0" eaLnBrk="1" latinLnBrk="0" hangingPunct="1">
        <a:lnSpc>
          <a:spcPts val="1688"/>
        </a:lnSpc>
        <a:spcBef>
          <a:spcPct val="0"/>
        </a:spcBef>
        <a:buNone/>
        <a:defRPr sz="1435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3926" indent="-113926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1"/>
        </a:buClr>
        <a:buFont typeface="Wingdings 2" panose="05020102010507070707" pitchFamily="18" charset="2"/>
        <a:buChar char=""/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227852" indent="-113203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2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1780" indent="-113926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1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455705" indent="-113926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2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660" indent="0" algn="l" defTabSz="385829" rtl="0" eaLnBrk="1" latinLnBrk="0" hangingPunct="1">
        <a:lnSpc>
          <a:spcPts val="1435"/>
        </a:lnSpc>
        <a:spcBef>
          <a:spcPts val="213"/>
        </a:spcBef>
        <a:buFontTx/>
        <a:buNone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061033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6pPr>
      <a:lvl7pPr marL="1253947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7pPr>
      <a:lvl8pPr marL="1446862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8pPr>
      <a:lvl9pPr marL="1639775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1pPr>
      <a:lvl2pPr marL="192915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2pPr>
      <a:lvl3pPr marL="385829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3pPr>
      <a:lvl4pPr marL="578744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4pPr>
      <a:lvl5pPr marL="771660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5pPr>
      <a:lvl6pPr marL="964573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6pPr>
      <a:lvl7pPr marL="1157488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7pPr>
      <a:lvl8pPr marL="1350402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8pPr>
      <a:lvl9pPr marL="1543317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156" userDrawn="1">
          <p15:clr>
            <a:srgbClr val="F26B43"/>
          </p15:clr>
        </p15:guide>
        <p15:guide id="4" pos="3149" userDrawn="1">
          <p15:clr>
            <a:srgbClr val="F26B43"/>
          </p15:clr>
        </p15:guide>
        <p15:guide id="5" orient="horz" pos="5480" userDrawn="1">
          <p15:clr>
            <a:srgbClr val="F26B43"/>
          </p15:clr>
        </p15:guide>
        <p15:guide id="6" orient="horz" pos="854" userDrawn="1">
          <p15:clr>
            <a:srgbClr val="F26B43"/>
          </p15:clr>
        </p15:guide>
        <p15:guide id="7" orient="horz" pos="1550" userDrawn="1">
          <p15:clr>
            <a:srgbClr val="F26B43"/>
          </p15:clr>
        </p15:guide>
        <p15:guide id="9" orient="horz" pos="2214" userDrawn="1">
          <p15:clr>
            <a:srgbClr val="F26B43"/>
          </p15:clr>
        </p15:guide>
        <p15:guide id="10" orient="horz" pos="5238" userDrawn="1">
          <p15:clr>
            <a:srgbClr val="F26B43"/>
          </p15:clr>
        </p15:guide>
        <p15:guide id="11" pos="2873" userDrawn="1">
          <p15:clr>
            <a:srgbClr val="F26B43"/>
          </p15:clr>
        </p15:guide>
        <p15:guide id="12" orient="horz" pos="1761" userDrawn="1">
          <p15:clr>
            <a:srgbClr val="F26B43"/>
          </p15:clr>
        </p15:guide>
        <p15:guide id="13" pos="3093" userDrawn="1">
          <p15:clr>
            <a:srgbClr val="F26B43"/>
          </p15:clr>
        </p15:guide>
        <p15:guide id="14" pos="238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0CC3ED6-14A7-CF24-FC80-50462482A8F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9832B942-E249-F674-83E5-8B7E2CB5C1F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48398356-75DC-F9FD-BD7A-24F3B61D072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1089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E1DB45C5-8F8D-589C-D53D-407352DAA1E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B947956-090A-CF32-3143-6F13D21E509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FBBFC772-D0BF-BC0D-7858-09997CD2027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7686179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ASYCUSTOMCOLORS" val="2958855;16737305;9884200;4280575;51455;16777215;16777215;16777215;16777215;16777215;16777215;16774635;15136230;15134975;14808570;16777215;16777215;16777215;16777215;16777215;8519700;4608000;160;24575;5592405;13158600;15133675;16777215;16777215;16777215"/>
  <p:tag name="DEFAULTLANGUAGEID" val="1031"/>
</p:tagLst>
</file>

<file path=ppt/theme/theme1.xml><?xml version="1.0" encoding="utf-8"?>
<a:theme xmlns:a="http://schemas.openxmlformats.org/drawingml/2006/main" name="1 Speakercard-Vorlage">
  <a:themeElements>
    <a:clrScheme name="bitkom 2022">
      <a:dk1>
        <a:srgbClr val="000000"/>
      </a:dk1>
      <a:lt1>
        <a:srgbClr val="FFFFFF"/>
      </a:lt1>
      <a:dk2>
        <a:srgbClr val="07262D"/>
      </a:dk2>
      <a:lt2>
        <a:srgbClr val="E6F5E6"/>
      </a:lt2>
      <a:accent1>
        <a:srgbClr val="1964FF"/>
      </a:accent1>
      <a:accent2>
        <a:srgbClr val="28D296"/>
      </a:accent2>
      <a:accent3>
        <a:srgbClr val="FF5041"/>
      </a:accent3>
      <a:accent4>
        <a:srgbClr val="FFC800"/>
      </a:accent4>
      <a:accent5>
        <a:srgbClr val="140082"/>
      </a:accent5>
      <a:accent6>
        <a:srgbClr val="A00000"/>
      </a:accent6>
      <a:hlink>
        <a:srgbClr val="1964FF"/>
      </a:hlink>
      <a:folHlink>
        <a:srgbClr val="1964FF"/>
      </a:folHlink>
    </a:clrScheme>
    <a:fontScheme name="Benutzerdefiniert 3">
      <a:majorFont>
        <a:latin typeface="BIT TheSans Office"/>
        <a:ea typeface=""/>
        <a:cs typeface=""/>
      </a:majorFont>
      <a:minorFont>
        <a:latin typeface="BIT The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110000"/>
          </a:lnSpc>
          <a:spcAft>
            <a:spcPts val="800"/>
          </a:spcAft>
          <a:defRPr sz="1600" dirty="0" err="1" smtClean="0"/>
        </a:defPPr>
      </a:lstStyle>
    </a:txDef>
  </a:objectDefaults>
  <a:extraClrSchemeLst/>
  <a:custClrLst>
    <a:custClr name="r:007 g:038 b:045">
      <a:srgbClr val="07262D"/>
    </a:custClr>
    <a:custClr name="r:025 g:100 b:255">
      <a:srgbClr val="1964FF"/>
    </a:custClr>
    <a:custClr name="r:040 g:210 b:150">
      <a:srgbClr val="28D296"/>
    </a:custClr>
    <a:custClr name="r:255 g:080 b:065">
      <a:srgbClr val="FF5041"/>
    </a:custClr>
    <a:custClr name="r:255 g:200 b:000">
      <a:srgbClr val="FFC800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35 g:245 b:255">
      <a:srgbClr val="EBF5FF"/>
    </a:custClr>
    <a:custClr name="r:230 g:245 b:230">
      <a:srgbClr val="E6F5E6"/>
    </a:custClr>
    <a:custClr name="r:255 g:240 b:230">
      <a:srgbClr val="FFF0E6"/>
    </a:custClr>
    <a:custClr name="r:250 g:245 b:225">
      <a:srgbClr val="FAF5E1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020 g:000 b:130">
      <a:srgbClr val="140082"/>
    </a:custClr>
    <a:custClr name="r:000 g:080 b:070">
      <a:srgbClr val="005046"/>
    </a:custClr>
    <a:custClr name="r:160 g:000 b:000">
      <a:srgbClr val="A00000"/>
    </a:custClr>
    <a:custClr name="r:255 g:095 b:000">
      <a:srgbClr val="FF5F00"/>
    </a:custClr>
    <a:custClr name="r:085 g:085 b:085">
      <a:srgbClr val="555555"/>
    </a:custClr>
    <a:custClr name="r:200 g:200 b:200">
      <a:srgbClr val="C8C8C8"/>
    </a:custClr>
    <a:custClr name="r:235 g:235 b:230">
      <a:srgbClr val="EBEBE6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</a:custClrLst>
  <a:extLst>
    <a:ext uri="{05A4C25C-085E-4340-85A3-A5531E510DB2}">
      <thm15:themeFamily xmlns:thm15="http://schemas.microsoft.com/office/thememl/2012/main" name="Bitkom_eV_ppt_Vorlage.potx" id="{055D5066-52DF-423E-B8F8-3BA4C574C301}" vid="{8D114F52-87F9-4483-832E-1D4ACC0061E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Bitkom_eV_ppt_Vorlage</Template>
  <TotalTime>0</TotalTime>
  <Words>0</Words>
  <Application>Microsoft Office PowerPoint</Application>
  <PresentationFormat>Bildschirmpräsentation (16:9)</PresentationFormat>
  <Paragraphs>0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7" baseType="lpstr">
      <vt:lpstr>Arial</vt:lpstr>
      <vt:lpstr>Calibri</vt:lpstr>
      <vt:lpstr>TheSansOffice</vt:lpstr>
      <vt:lpstr>Wingdings 2</vt:lpstr>
      <vt:lpstr>1 Speakercard-Vorlage</vt:lpstr>
      <vt:lpstr>PowerPoint-Präsentation</vt:lpstr>
      <vt:lpstr>PowerPoint-Präsentation</vt:lpstr>
    </vt:vector>
  </TitlesOfParts>
  <Company>Bitkom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Media Speakercards 1.Person</dc:title>
  <dc:creator>Anna Stolz</dc:creator>
  <cp:lastModifiedBy>Alla Fushtei</cp:lastModifiedBy>
  <cp:revision>35</cp:revision>
  <dcterms:created xsi:type="dcterms:W3CDTF">2024-01-16T14:28:59Z</dcterms:created>
  <dcterms:modified xsi:type="dcterms:W3CDTF">2024-06-14T13:26:44Z</dcterms:modified>
</cp:coreProperties>
</file>