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4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15335250" cy="15335250"/>
  <p:notesSz cx="6858000" cy="9144000"/>
  <p:custDataLst>
    <p:tags r:id="rId6"/>
  </p:custDataLst>
  <p:defaultTextStyle>
    <a:defPPr>
      <a:defRPr lang="de-DE"/>
    </a:defPPr>
    <a:lvl1pPr marL="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20" autoAdjust="0"/>
    <p:restoredTop sz="95675" autoAdjust="0"/>
  </p:normalViewPr>
  <p:slideViewPr>
    <p:cSldViewPr>
      <p:cViewPr varScale="1">
        <p:scale>
          <a:sx n="74" d="100"/>
          <a:sy n="74" d="100"/>
        </p:scale>
        <p:origin x="274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52251FA-303E-820F-D73D-C4F9E00EA881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85E3F806-CFBC-D9CE-39B4-E825FCA408D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F87FAC1-6804-EC1E-2C5A-B8DC2A7EF052}"/>
              </a:ext>
            </a:extLst>
          </p:cNvPr>
          <p:cNvSpPr/>
          <p:nvPr userDrawn="1"/>
        </p:nvSpPr>
        <p:spPr>
          <a:xfrm>
            <a:off x="12381333" y="10108270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745A2512-072D-FBC2-093A-C43EDCC7AB38}"/>
              </a:ext>
            </a:extLst>
          </p:cNvPr>
          <p:cNvSpPr txBox="1"/>
          <p:nvPr userDrawn="1"/>
        </p:nvSpPr>
        <p:spPr>
          <a:xfrm rot="898812">
            <a:off x="12552441" y="10511498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14108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52251FA-303E-820F-D73D-C4F9E00EA881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85E3F806-CFBC-D9CE-39B4-E825FCA408D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CDA41545-4D19-5AA6-0429-F59856A251A2}"/>
              </a:ext>
            </a:extLst>
          </p:cNvPr>
          <p:cNvSpPr/>
          <p:nvPr userDrawn="1"/>
        </p:nvSpPr>
        <p:spPr>
          <a:xfrm>
            <a:off x="12322065" y="10108270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DE127C4-71F1-4B13-A72E-17A224F87DCC}"/>
              </a:ext>
            </a:extLst>
          </p:cNvPr>
          <p:cNvSpPr txBox="1"/>
          <p:nvPr userDrawn="1"/>
        </p:nvSpPr>
        <p:spPr>
          <a:xfrm rot="898812">
            <a:off x="12493173" y="10511498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410563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FF4E87F-040C-F68C-8210-E03C3CB16591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F24B57E-AD2E-9AB4-C48E-1CF7717F1F51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BDD5260C-1504-9A5B-A2BB-EF23F54A262E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5" name="Bildplatzhalter 24">
            <a:extLst>
              <a:ext uri="{FF2B5EF4-FFF2-40B4-BE49-F238E27FC236}">
                <a16:creationId xmlns:a16="http://schemas.microsoft.com/office/drawing/2014/main" id="{1C93EC01-20A5-D8AE-5362-E8922D077C1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429A3423-96C5-11D4-54F1-DA0EEEBB203E}"/>
              </a:ext>
            </a:extLst>
          </p:cNvPr>
          <p:cNvSpPr/>
          <p:nvPr userDrawn="1"/>
        </p:nvSpPr>
        <p:spPr>
          <a:xfrm>
            <a:off x="12381333" y="10115897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94A443E-04C0-ACD5-65FA-064B27F6F50B}"/>
              </a:ext>
            </a:extLst>
          </p:cNvPr>
          <p:cNvSpPr txBox="1"/>
          <p:nvPr userDrawn="1"/>
        </p:nvSpPr>
        <p:spPr>
          <a:xfrm rot="898812">
            <a:off x="12552441" y="10519125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001673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FF4E87F-040C-F68C-8210-E03C3CB16591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4F24B57E-AD2E-9AB4-C48E-1CF7717F1F51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369FFCC7-5D9F-B4CF-6C42-8BDE981D0528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Bildplatzhalter 24">
            <a:extLst>
              <a:ext uri="{FF2B5EF4-FFF2-40B4-BE49-F238E27FC236}">
                <a16:creationId xmlns:a16="http://schemas.microsoft.com/office/drawing/2014/main" id="{398334A4-D0FC-F7F1-EDFB-244613B5E3E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123C1E6D-DD50-BC97-72F2-6CA9B71647A5}"/>
              </a:ext>
            </a:extLst>
          </p:cNvPr>
          <p:cNvSpPr/>
          <p:nvPr userDrawn="1"/>
        </p:nvSpPr>
        <p:spPr>
          <a:xfrm>
            <a:off x="12381333" y="10115897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DC9C1C9E-11D5-A9DE-DB09-618F5A8E370D}"/>
              </a:ext>
            </a:extLst>
          </p:cNvPr>
          <p:cNvSpPr txBox="1"/>
          <p:nvPr userDrawn="1"/>
        </p:nvSpPr>
        <p:spPr>
          <a:xfrm rot="898812">
            <a:off x="12552441" y="10519125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4151366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2EED1F7-C64A-4FFD-BA32-83386E1F23D2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 AI &amp; Data Summit 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and Quantum Summit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117A97C-463B-DCFE-AFFA-052933D4A21E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4E0F76FB-46F3-C236-960C-B9B1450B5E5B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9" name="Bildplatzhalter 24">
            <a:extLst>
              <a:ext uri="{FF2B5EF4-FFF2-40B4-BE49-F238E27FC236}">
                <a16:creationId xmlns:a16="http://schemas.microsoft.com/office/drawing/2014/main" id="{7E294F1B-E479-8D65-CA61-E719C9BA45C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5453DEA3-B073-5935-7C78-07F64EEFAFD1}"/>
              </a:ext>
            </a:extLst>
          </p:cNvPr>
          <p:cNvSpPr/>
          <p:nvPr userDrawn="1"/>
        </p:nvSpPr>
        <p:spPr>
          <a:xfrm>
            <a:off x="12780193" y="8294458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A1A9594-1037-79BB-A9C6-5B5BD21C74F8}"/>
              </a:ext>
            </a:extLst>
          </p:cNvPr>
          <p:cNvSpPr txBox="1"/>
          <p:nvPr userDrawn="1"/>
        </p:nvSpPr>
        <p:spPr>
          <a:xfrm rot="898812">
            <a:off x="12951301" y="8697686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62133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2EED1F7-C64A-4FFD-BA32-83386E1F23D2}"/>
              </a:ext>
            </a:extLst>
          </p:cNvPr>
          <p:cNvSpPr txBox="1"/>
          <p:nvPr userDrawn="1"/>
        </p:nvSpPr>
        <p:spPr>
          <a:xfrm>
            <a:off x="721669" y="10468093"/>
            <a:ext cx="12716520" cy="25202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 AI &amp; Data Summit </a:t>
            </a:r>
          </a:p>
          <a:p>
            <a:pPr lvl="0"/>
            <a:r>
              <a:rPr lang="de-DE" sz="7500" dirty="0">
                <a:solidFill>
                  <a:schemeClr val="accent4"/>
                </a:solidFill>
              </a:rPr>
              <a:t>and Quantum Summit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D117A97C-463B-DCFE-AFFA-052933D4A21E}"/>
              </a:ext>
            </a:extLst>
          </p:cNvPr>
          <p:cNvSpPr txBox="1"/>
          <p:nvPr userDrawn="1"/>
        </p:nvSpPr>
        <p:spPr>
          <a:xfrm>
            <a:off x="721669" y="12980964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7D832804-A65C-DF80-C585-BF032F632A04}"/>
              </a:ext>
            </a:extLst>
          </p:cNvPr>
          <p:cNvSpPr/>
          <p:nvPr userDrawn="1"/>
        </p:nvSpPr>
        <p:spPr>
          <a:xfrm>
            <a:off x="467809" y="538833"/>
            <a:ext cx="13536520" cy="758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F75C4B99-67F0-75D2-FD5C-5389FB9EA7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07444" y="917472"/>
            <a:ext cx="12657249" cy="675014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0B37AD88-ED6C-34AF-79C3-EE3726F02E41}"/>
              </a:ext>
            </a:extLst>
          </p:cNvPr>
          <p:cNvSpPr/>
          <p:nvPr userDrawn="1"/>
        </p:nvSpPr>
        <p:spPr>
          <a:xfrm>
            <a:off x="12780193" y="8294458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E136114E-1A5E-5238-849B-63F75BF371B8}"/>
              </a:ext>
            </a:extLst>
          </p:cNvPr>
          <p:cNvSpPr txBox="1"/>
          <p:nvPr userDrawn="1"/>
        </p:nvSpPr>
        <p:spPr>
          <a:xfrm rot="898812">
            <a:off x="12951301" y="8697686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020372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56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9" r:id="rId2"/>
    <p:sldLayoutId id="2147483797" r:id="rId3"/>
    <p:sldLayoutId id="2147483800" r:id="rId4"/>
    <p:sldLayoutId id="2147483798" r:id="rId5"/>
    <p:sldLayoutId id="2147483801" r:id="rId6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E90AA35B-3C67-A41F-7250-50BFE8CBE3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2239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541E97FE-854D-4D76-2065-A9C25DE8E1C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78986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Panelcard_1-Person_Thema lang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Panelcard_1-Person_Thema lang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Panelcards</dc:title>
  <dc:creator>Anna Stolz</dc:creator>
  <cp:lastModifiedBy>Alla Fushtei</cp:lastModifiedBy>
  <cp:revision>28</cp:revision>
  <dcterms:created xsi:type="dcterms:W3CDTF">2024-01-16T14:28:59Z</dcterms:created>
  <dcterms:modified xsi:type="dcterms:W3CDTF">2024-06-14T08:44:19Z</dcterms:modified>
</cp:coreProperties>
</file>