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1"/>
    <p:sldMasterId id="2147483706" r:id="rId2"/>
    <p:sldMasterId id="2147483750" r:id="rId3"/>
    <p:sldMasterId id="2147483755" r:id="rId4"/>
  </p:sldMasterIdLst>
  <p:notesMasterIdLst>
    <p:notesMasterId r:id="rId11"/>
  </p:notesMasterIdLst>
  <p:handoutMasterIdLst>
    <p:handoutMasterId r:id="rId12"/>
  </p:handoutMasterIdLst>
  <p:sldIdLst>
    <p:sldId id="266" r:id="rId5"/>
    <p:sldId id="275" r:id="rId6"/>
    <p:sldId id="258" r:id="rId7"/>
    <p:sldId id="278" r:id="rId8"/>
    <p:sldId id="276" r:id="rId9"/>
    <p:sldId id="277" r:id="rId10"/>
  </p:sldIdLst>
  <p:sldSz cx="15335250" cy="15335250"/>
  <p:notesSz cx="6858000" cy="9144000"/>
  <p:custDataLst>
    <p:tags r:id="rId13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0" autoAdjust="0"/>
    <p:restoredTop sz="95675" autoAdjust="0"/>
  </p:normalViewPr>
  <p:slideViewPr>
    <p:cSldViewPr>
      <p:cViewPr varScale="1">
        <p:scale>
          <a:sx n="74" d="100"/>
          <a:sy n="74" d="100"/>
        </p:scale>
        <p:origin x="274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Person Speakercard | Hellgrün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platzhalter 18">
            <a:extLst>
              <a:ext uri="{FF2B5EF4-FFF2-40B4-BE49-F238E27FC236}">
                <a16:creationId xmlns:a16="http://schemas.microsoft.com/office/drawing/2014/main" id="{D2F83ED5-7E94-C95B-E8F3-75D8BE367A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3397743"/>
            <a:ext cx="12716517" cy="3621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00B9248B-3765-98B8-9414-B36447F29F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0C3E972-6407-47D2-8B3A-9BEE2F7638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E7DF962-F3EC-0FBC-C33E-BE88805236BD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6C2CE3F-B684-6550-2FB7-09897CF0996B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105879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E45D3162-B725-CB15-A4EF-35828C8758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C7F89F97-A041-8EE9-AF3E-DF74538A20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CD122223-3379-5476-D016-2A9B3AADA14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Bildplatzhalter 24">
            <a:extLst>
              <a:ext uri="{FF2B5EF4-FFF2-40B4-BE49-F238E27FC236}">
                <a16:creationId xmlns:a16="http://schemas.microsoft.com/office/drawing/2014/main" id="{B3C1A226-5B59-5443-C33A-3CEA8D7FEFB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288D50BA-5D03-6410-6094-DB88B929EE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6" name="Textplatzhalter 20">
            <a:extLst>
              <a:ext uri="{FF2B5EF4-FFF2-40B4-BE49-F238E27FC236}">
                <a16:creationId xmlns:a16="http://schemas.microsoft.com/office/drawing/2014/main" id="{889FCA89-6E4F-497C-CB8E-B42B36F156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7" name="Textplatzhalter 22">
            <a:extLst>
              <a:ext uri="{FF2B5EF4-FFF2-40B4-BE49-F238E27FC236}">
                <a16:creationId xmlns:a16="http://schemas.microsoft.com/office/drawing/2014/main" id="{E775BE1F-88DD-E2EA-38E8-6BCC5981F98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302C1B3-455D-A2A8-49FE-BACF2F388688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6F3E801-E59D-B526-01A1-5196B559916F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858574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2DA489AF-D55E-4CC9-A68C-67BE2CD91A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9A9E273F-A7FE-FB8C-0E5A-BDABC221BC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A6E36BEE-BA21-971F-2F99-7F8ED09C1F4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Bildplatzhalter 24">
            <a:extLst>
              <a:ext uri="{FF2B5EF4-FFF2-40B4-BE49-F238E27FC236}">
                <a16:creationId xmlns:a16="http://schemas.microsoft.com/office/drawing/2014/main" id="{F0147CCB-A43D-DC0D-5F28-02E07BFF3C6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6855EF65-CF1A-57B3-0562-E24558D2B13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6" name="Textplatzhalter 20">
            <a:extLst>
              <a:ext uri="{FF2B5EF4-FFF2-40B4-BE49-F238E27FC236}">
                <a16:creationId xmlns:a16="http://schemas.microsoft.com/office/drawing/2014/main" id="{CAF9B749-7BF0-26BE-F56F-0C58865C02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7" name="Textplatzhalter 22">
            <a:extLst>
              <a:ext uri="{FF2B5EF4-FFF2-40B4-BE49-F238E27FC236}">
                <a16:creationId xmlns:a16="http://schemas.microsoft.com/office/drawing/2014/main" id="{D1301098-0DB2-4442-06FE-581CD16B126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0FEDEE0-E722-E5EB-FD41-23AEE86D1B2D}"/>
              </a:ext>
            </a:extLst>
          </p:cNvPr>
          <p:cNvSpPr txBox="1"/>
          <p:nvPr userDrawn="1"/>
        </p:nvSpPr>
        <p:spPr>
          <a:xfrm>
            <a:off x="721669" y="842118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D2DFA22-B0CA-010A-FA55-F68189B102C1}"/>
              </a:ext>
            </a:extLst>
          </p:cNvPr>
          <p:cNvSpPr txBox="1"/>
          <p:nvPr userDrawn="1"/>
        </p:nvSpPr>
        <p:spPr>
          <a:xfrm>
            <a:off x="721669" y="2123009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55907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2700CF61-0339-A769-38B1-755A668829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B49F930D-1507-67D0-6633-2A4A205464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DDA4DB93-6E49-1565-3FEB-82751630D12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7091561"/>
            <a:ext cx="6009850" cy="511256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Bildplatzhalter 24">
            <a:extLst>
              <a:ext uri="{FF2B5EF4-FFF2-40B4-BE49-F238E27FC236}">
                <a16:creationId xmlns:a16="http://schemas.microsoft.com/office/drawing/2014/main" id="{ECBE4A8C-51DF-B782-E359-ACDC7CD488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7091561"/>
            <a:ext cx="6009850" cy="511256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5C2045FC-D8BD-4826-3479-8640198FAD4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4567929"/>
            <a:ext cx="12716517" cy="21775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6" name="Textplatzhalter 20">
            <a:extLst>
              <a:ext uri="{FF2B5EF4-FFF2-40B4-BE49-F238E27FC236}">
                <a16:creationId xmlns:a16="http://schemas.microsoft.com/office/drawing/2014/main" id="{EA8D8F49-C475-6383-DBD4-1F13ABE35FA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7" name="Textplatzhalter 22">
            <a:extLst>
              <a:ext uri="{FF2B5EF4-FFF2-40B4-BE49-F238E27FC236}">
                <a16:creationId xmlns:a16="http://schemas.microsoft.com/office/drawing/2014/main" id="{A01CA396-3EE8-87D0-1235-E15D91C0456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AA436C6-551B-E5A5-6B23-D9E68CFDC158}"/>
              </a:ext>
            </a:extLst>
          </p:cNvPr>
          <p:cNvSpPr txBox="1"/>
          <p:nvPr userDrawn="1"/>
        </p:nvSpPr>
        <p:spPr>
          <a:xfrm>
            <a:off x="721669" y="588391"/>
            <a:ext cx="12716520" cy="22850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7520" dirty="0">
                <a:solidFill>
                  <a:schemeClr val="accent4"/>
                </a:solidFill>
              </a:rPr>
              <a:t>AI &amp; Data Summit and </a:t>
            </a:r>
            <a:br>
              <a:rPr lang="de-DE" sz="7520" dirty="0">
                <a:solidFill>
                  <a:schemeClr val="accent4"/>
                </a:solidFill>
              </a:rPr>
            </a:br>
            <a:r>
              <a:rPr lang="de-DE" sz="752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1D23689-0534-1C9B-F4B5-1B9F52C637F3}"/>
              </a:ext>
            </a:extLst>
          </p:cNvPr>
          <p:cNvSpPr txBox="1"/>
          <p:nvPr userDrawn="1"/>
        </p:nvSpPr>
        <p:spPr>
          <a:xfrm>
            <a:off x="721669" y="3272081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875882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Person Speakercard | Hellgrün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728C561-D4E3-EA6D-70F0-806770B8F4DB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58084A3E-F0E8-DD41-0FA2-CFF88EC358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BF433924-CEFA-BD9F-4D4B-54A393DBB6D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D80F2329-B057-91D3-960C-A3812103474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20">
            <a:extLst>
              <a:ext uri="{FF2B5EF4-FFF2-40B4-BE49-F238E27FC236}">
                <a16:creationId xmlns:a16="http://schemas.microsoft.com/office/drawing/2014/main" id="{E2C2B215-A05F-02C2-A10C-6C5F5BCF36A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7523CDE9-4CC0-55B1-A5CD-D002EFC4D6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C07EE85F-0D40-DA1B-38F2-D97BCEA3CA7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A628275-93CB-27C0-0ECA-2363D270513F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8376314-DB86-3C4D-5F1D-B113326316A4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690472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Hellgrün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728C561-D4E3-EA6D-70F0-806770B8F4DB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58084A3E-F0E8-DD41-0FA2-CFF88EC358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BF433924-CEFA-BD9F-4D4B-54A393DBB6D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D80F2329-B057-91D3-960C-A3812103474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20">
            <a:extLst>
              <a:ext uri="{FF2B5EF4-FFF2-40B4-BE49-F238E27FC236}">
                <a16:creationId xmlns:a16="http://schemas.microsoft.com/office/drawing/2014/main" id="{E2C2B215-A05F-02C2-A10C-6C5F5BCF36A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7523CDE9-4CC0-55B1-A5CD-D002EFC4D6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C07EE85F-0D40-DA1B-38F2-D97BCEA3CA7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013B79C-891A-0608-99F7-B4FAA6561856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A9C338D-21EC-D7AD-62C1-93BBCCE61F9E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670878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01F8708C-F03D-D8E0-ECEF-6FAF35E68D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C7F1AD0D-3037-B3DE-16EE-1DE26EA93F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Bildplatzhalter 24">
            <a:extLst>
              <a:ext uri="{FF2B5EF4-FFF2-40B4-BE49-F238E27FC236}">
                <a16:creationId xmlns:a16="http://schemas.microsoft.com/office/drawing/2014/main" id="{C8BD8BC2-B1C0-2032-FEB7-748895D6849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7A0083AF-C103-0F11-123A-DDAAB88733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204F1CD9-D37B-9B03-82B3-9345AF787A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22">
            <a:extLst>
              <a:ext uri="{FF2B5EF4-FFF2-40B4-BE49-F238E27FC236}">
                <a16:creationId xmlns:a16="http://schemas.microsoft.com/office/drawing/2014/main" id="{4C13C451-4A28-53E7-4DC4-26749249BE9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1" name="Bildplatzhalter 24">
            <a:extLst>
              <a:ext uri="{FF2B5EF4-FFF2-40B4-BE49-F238E27FC236}">
                <a16:creationId xmlns:a16="http://schemas.microsoft.com/office/drawing/2014/main" id="{5823097B-EEE9-095A-BE18-2F8B05FC7F3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A42BD35B-18B9-1F24-3782-6D62600FF47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EF48F940-4B3F-BCC9-B468-030FDF60029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EB386434-3A28-F420-BED6-6FF78D201FA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9821A58-0E5D-6B1D-5157-547CEAB7A45F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B7770D9-139E-03D1-2A2A-A29E3656A3C6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8922185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EE8D2C17-46AE-2F5B-F4B1-51BD95684C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5287BA5-AA89-190C-1549-4DEF48C356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Bildplatzhalter 24">
            <a:extLst>
              <a:ext uri="{FF2B5EF4-FFF2-40B4-BE49-F238E27FC236}">
                <a16:creationId xmlns:a16="http://schemas.microsoft.com/office/drawing/2014/main" id="{27713212-07EA-68E7-EA39-BD1AEAA636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A12905C2-530D-AB7F-D33D-F5D395D1DB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930E72A1-B095-237C-7A31-C3EDB32F5E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22">
            <a:extLst>
              <a:ext uri="{FF2B5EF4-FFF2-40B4-BE49-F238E27FC236}">
                <a16:creationId xmlns:a16="http://schemas.microsoft.com/office/drawing/2014/main" id="{8C4F3361-187F-CE51-4082-6AEA63FC6C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1" name="Bildplatzhalter 24">
            <a:extLst>
              <a:ext uri="{FF2B5EF4-FFF2-40B4-BE49-F238E27FC236}">
                <a16:creationId xmlns:a16="http://schemas.microsoft.com/office/drawing/2014/main" id="{3A17E9FB-873B-3104-37AE-A12742B06C7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DA6E3DDD-687D-88AF-DE6B-20E832EC65D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E6427E38-76E5-C9B4-E9B1-CE3DD382050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143EED8B-E431-24F5-0CAA-DE618DBD561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414D254-57C7-FAB5-EAF3-D37FEACA8825}"/>
              </a:ext>
            </a:extLst>
          </p:cNvPr>
          <p:cNvSpPr txBox="1"/>
          <p:nvPr userDrawn="1"/>
        </p:nvSpPr>
        <p:spPr>
          <a:xfrm>
            <a:off x="721669" y="842118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CB3E1D8-4388-DC2A-24DC-DA58328E89DE}"/>
              </a:ext>
            </a:extLst>
          </p:cNvPr>
          <p:cNvSpPr txBox="1"/>
          <p:nvPr userDrawn="1"/>
        </p:nvSpPr>
        <p:spPr>
          <a:xfrm>
            <a:off x="721669" y="2123009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903609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7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C73E87D1-4D10-634F-FCDE-63337D7274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17C2FCDE-6BD2-3566-7441-C139A40F04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Bildplatzhalter 24">
            <a:extLst>
              <a:ext uri="{FF2B5EF4-FFF2-40B4-BE49-F238E27FC236}">
                <a16:creationId xmlns:a16="http://schemas.microsoft.com/office/drawing/2014/main" id="{0AADF3C6-837E-033A-1687-162FC2A8BB1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7480841"/>
            <a:ext cx="3993627" cy="384149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CA51D6B8-1298-F313-079E-0B69D4AB2E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4567929"/>
            <a:ext cx="12716517" cy="26016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6A8B56DB-D372-BDD9-782C-535000BB8C3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22">
            <a:extLst>
              <a:ext uri="{FF2B5EF4-FFF2-40B4-BE49-F238E27FC236}">
                <a16:creationId xmlns:a16="http://schemas.microsoft.com/office/drawing/2014/main" id="{D208EE4F-8966-0400-242F-94BFD514E89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1" name="Bildplatzhalter 24">
            <a:extLst>
              <a:ext uri="{FF2B5EF4-FFF2-40B4-BE49-F238E27FC236}">
                <a16:creationId xmlns:a16="http://schemas.microsoft.com/office/drawing/2014/main" id="{47992B48-3805-D877-B3CB-2D3F45F4E53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7480841"/>
            <a:ext cx="3993627" cy="384149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90FA217C-52CD-F1E8-2E7A-99197CF4908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835AF50C-CFFF-CFAB-103A-C280D55C94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0A940FDC-523A-FDDF-1389-8133C3BBC4A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7480841"/>
            <a:ext cx="3993627" cy="384149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E8F693B-FA53-4818-400D-1F207D769FC2}"/>
              </a:ext>
            </a:extLst>
          </p:cNvPr>
          <p:cNvSpPr txBox="1"/>
          <p:nvPr userDrawn="1"/>
        </p:nvSpPr>
        <p:spPr>
          <a:xfrm>
            <a:off x="721669" y="588391"/>
            <a:ext cx="12716520" cy="22850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7520" dirty="0">
                <a:solidFill>
                  <a:schemeClr val="accent4"/>
                </a:solidFill>
              </a:rPr>
              <a:t>AI &amp; Data Summit and </a:t>
            </a:r>
            <a:br>
              <a:rPr lang="de-DE" sz="7520" dirty="0">
                <a:solidFill>
                  <a:schemeClr val="accent4"/>
                </a:solidFill>
              </a:rPr>
            </a:br>
            <a:r>
              <a:rPr lang="de-DE" sz="752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04900F3-09CC-74B5-7963-908B47855C1B}"/>
              </a:ext>
            </a:extLst>
          </p:cNvPr>
          <p:cNvSpPr txBox="1"/>
          <p:nvPr userDrawn="1"/>
        </p:nvSpPr>
        <p:spPr>
          <a:xfrm>
            <a:off x="721669" y="3272081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344738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Person Speakercard | Hellgrün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728C561-D4E3-EA6D-70F0-806770B8F4DB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7" name="Textplatzhalter 20">
            <a:extLst>
              <a:ext uri="{FF2B5EF4-FFF2-40B4-BE49-F238E27FC236}">
                <a16:creationId xmlns:a16="http://schemas.microsoft.com/office/drawing/2014/main" id="{DB067E32-165E-3DA4-3671-77F19ABA2E8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40F669CE-D9E7-B1DA-D5A4-F183A93A376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6DDA7C42-711D-808D-2EF0-5F5EF676B7F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963E31AE-8FC7-BC0E-02AA-7D176BA3806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0FB43677-3E49-56F0-EB7B-CC21A21729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010B47F2-9DD0-2485-5B08-472BAB92C48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BD82C430-FC98-E432-9A54-33535D9AAF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22">
            <a:extLst>
              <a:ext uri="{FF2B5EF4-FFF2-40B4-BE49-F238E27FC236}">
                <a16:creationId xmlns:a16="http://schemas.microsoft.com/office/drawing/2014/main" id="{8136BC27-368E-47EF-7E2A-E0FC9DE4913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3C6AB7AB-1CF2-94B0-D330-77C7F9291B1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68CADA5-2E6B-52E9-034B-AF7982F07EF7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02134EA-ED50-1564-1782-B9DDCE27CF16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6498136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Hellgrün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728C561-D4E3-EA6D-70F0-806770B8F4DB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7" name="Textplatzhalter 20">
            <a:extLst>
              <a:ext uri="{FF2B5EF4-FFF2-40B4-BE49-F238E27FC236}">
                <a16:creationId xmlns:a16="http://schemas.microsoft.com/office/drawing/2014/main" id="{DB067E32-165E-3DA4-3671-77F19ABA2E8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40F669CE-D9E7-B1DA-D5A4-F183A93A376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6DDA7C42-711D-808D-2EF0-5F5EF676B7F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963E31AE-8FC7-BC0E-02AA-7D176BA3806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0FB43677-3E49-56F0-EB7B-CC21A21729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010B47F2-9DD0-2485-5B08-472BAB92C48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BD82C430-FC98-E432-9A54-33535D9AAF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22">
            <a:extLst>
              <a:ext uri="{FF2B5EF4-FFF2-40B4-BE49-F238E27FC236}">
                <a16:creationId xmlns:a16="http://schemas.microsoft.com/office/drawing/2014/main" id="{8136BC27-368E-47EF-7E2A-E0FC9DE4913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3C6AB7AB-1CF2-94B0-D330-77C7F9291B1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B317CD1-CFBF-C288-3B71-D747ACA8CCFA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86E86E2-93F8-FB69-2DC8-DA370557B3C5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494869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Hellgrün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platzhalter 18">
            <a:extLst>
              <a:ext uri="{FF2B5EF4-FFF2-40B4-BE49-F238E27FC236}">
                <a16:creationId xmlns:a16="http://schemas.microsoft.com/office/drawing/2014/main" id="{D2F83ED5-7E94-C95B-E8F3-75D8BE367A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3397743"/>
            <a:ext cx="12716517" cy="3621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C6411B55-727C-F56E-26D0-C2603AB84C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A7551C75-B1A9-F0EC-3FCA-58DD1DEDD3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C33B94C-2137-934F-A344-089E491941B8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0E1F6CC-350E-D157-C2E7-6E5C65C0639B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1843853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7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8E7B7D9B-8B87-668A-B1AD-1EE9388B44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A04747AB-661C-F84F-A39F-78B9DD80E6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3B203901-EE2E-F2F4-F117-3D54B54CCB0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229A692E-B3DB-8C0F-F2DE-356832F3C49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5" name="Textplatzhalter 20">
            <a:extLst>
              <a:ext uri="{FF2B5EF4-FFF2-40B4-BE49-F238E27FC236}">
                <a16:creationId xmlns:a16="http://schemas.microsoft.com/office/drawing/2014/main" id="{AE50C82F-8F11-A7F4-3CE0-DEC3D0F694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780AE4E9-294B-6FC8-260B-10FA9AE5FA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DE9EE0AE-B4FF-2CDE-0048-FBB70028180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0">
            <a:extLst>
              <a:ext uri="{FF2B5EF4-FFF2-40B4-BE49-F238E27FC236}">
                <a16:creationId xmlns:a16="http://schemas.microsoft.com/office/drawing/2014/main" id="{63740601-0260-B318-D4BC-FC8DA17C86C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6" name="Textplatzhalter 22">
            <a:extLst>
              <a:ext uri="{FF2B5EF4-FFF2-40B4-BE49-F238E27FC236}">
                <a16:creationId xmlns:a16="http://schemas.microsoft.com/office/drawing/2014/main" id="{26C607DD-B5B5-6CD3-B7B7-B47F7A56E5E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950779B8-F2D0-D6FF-5EA3-C1348222820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8" name="Textplatzhalter 20">
            <a:extLst>
              <a:ext uri="{FF2B5EF4-FFF2-40B4-BE49-F238E27FC236}">
                <a16:creationId xmlns:a16="http://schemas.microsoft.com/office/drawing/2014/main" id="{70A798D1-F517-13CC-3019-2D4CD669605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9" name="Textplatzhalter 22">
            <a:extLst>
              <a:ext uri="{FF2B5EF4-FFF2-40B4-BE49-F238E27FC236}">
                <a16:creationId xmlns:a16="http://schemas.microsoft.com/office/drawing/2014/main" id="{32954B44-B472-A6AC-8D3F-F82837B199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041B52F8-27C4-0924-DCC9-E0E982806A82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AD9D1CD-01BB-526A-E3BA-0106AA3CC249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E3DF8A2-8622-A599-BF66-155E7F2034F3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421335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1DA2B4FB-0AB6-524A-148B-0D1F60CAA3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8680E329-7AE0-85C6-6B56-3E64F4652C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92A6A8A2-C400-B13C-CF44-D5C2D33006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50705459-03CE-FF07-1EB3-D680E7587A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5" name="Textplatzhalter 20">
            <a:extLst>
              <a:ext uri="{FF2B5EF4-FFF2-40B4-BE49-F238E27FC236}">
                <a16:creationId xmlns:a16="http://schemas.microsoft.com/office/drawing/2014/main" id="{8FE021A2-A863-B87B-FE2C-86699F6BEC1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0B2721E5-4CF7-A356-1215-089B237B137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0EB959A9-02AA-0BDF-EECC-38B009A610A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0">
            <a:extLst>
              <a:ext uri="{FF2B5EF4-FFF2-40B4-BE49-F238E27FC236}">
                <a16:creationId xmlns:a16="http://schemas.microsoft.com/office/drawing/2014/main" id="{BCA0797A-FC23-0B94-2731-F1F2FE69C6C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6" name="Textplatzhalter 22">
            <a:extLst>
              <a:ext uri="{FF2B5EF4-FFF2-40B4-BE49-F238E27FC236}">
                <a16:creationId xmlns:a16="http://schemas.microsoft.com/office/drawing/2014/main" id="{D8CE649D-61D3-4451-3467-23DF82DC222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0EC7C5B8-6844-CD28-1453-A762D3E21E9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8" name="Textplatzhalter 20">
            <a:extLst>
              <a:ext uri="{FF2B5EF4-FFF2-40B4-BE49-F238E27FC236}">
                <a16:creationId xmlns:a16="http://schemas.microsoft.com/office/drawing/2014/main" id="{B85D4DCD-9B4A-6D36-4BE6-B8FCBA588E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9" name="Textplatzhalter 22">
            <a:extLst>
              <a:ext uri="{FF2B5EF4-FFF2-40B4-BE49-F238E27FC236}">
                <a16:creationId xmlns:a16="http://schemas.microsoft.com/office/drawing/2014/main" id="{180547B1-6EFD-6111-2DD3-52D78B7F1CB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63BC7526-B0EA-84F7-FFAE-248027A8A1B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83499A0-D700-2BCB-D684-0E80D20E8A28}"/>
              </a:ext>
            </a:extLst>
          </p:cNvPr>
          <p:cNvSpPr txBox="1"/>
          <p:nvPr userDrawn="1"/>
        </p:nvSpPr>
        <p:spPr>
          <a:xfrm>
            <a:off x="721669" y="842118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EDE5F96-035C-3E1F-8182-D7AD8BCED1AC}"/>
              </a:ext>
            </a:extLst>
          </p:cNvPr>
          <p:cNvSpPr txBox="1"/>
          <p:nvPr userDrawn="1"/>
        </p:nvSpPr>
        <p:spPr>
          <a:xfrm>
            <a:off x="721669" y="2123009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985776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7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198C9315-B652-92A6-BBE5-15E2006189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DDE6A299-D52B-79DB-8E16-9BBEABC5A2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2E5415F4-5E8A-4AB3-2F56-FD3E729FD43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8029832"/>
            <a:ext cx="2985516" cy="44730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8B08EEE9-FE2F-4E87-45CB-B3A56FE19F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4567929"/>
            <a:ext cx="12716517" cy="3099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5" name="Textplatzhalter 20">
            <a:extLst>
              <a:ext uri="{FF2B5EF4-FFF2-40B4-BE49-F238E27FC236}">
                <a16:creationId xmlns:a16="http://schemas.microsoft.com/office/drawing/2014/main" id="{5D2399B7-1498-8EE8-9E8C-B4F6F9A7B7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688ABE3A-5758-693B-BD03-AEBFBCFEF0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96293F39-2C19-E255-9A12-F84DBFD8F44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8029832"/>
            <a:ext cx="2985516" cy="44730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0">
            <a:extLst>
              <a:ext uri="{FF2B5EF4-FFF2-40B4-BE49-F238E27FC236}">
                <a16:creationId xmlns:a16="http://schemas.microsoft.com/office/drawing/2014/main" id="{1A9EF4A7-D828-0568-EFD4-95F67F92CD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6" name="Textplatzhalter 22">
            <a:extLst>
              <a:ext uri="{FF2B5EF4-FFF2-40B4-BE49-F238E27FC236}">
                <a16:creationId xmlns:a16="http://schemas.microsoft.com/office/drawing/2014/main" id="{2AA96602-B434-7972-1C70-349A80EB470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73EC644E-90E7-173D-FA7D-133FCF091F58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8029832"/>
            <a:ext cx="2985516" cy="44730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8" name="Textplatzhalter 20">
            <a:extLst>
              <a:ext uri="{FF2B5EF4-FFF2-40B4-BE49-F238E27FC236}">
                <a16:creationId xmlns:a16="http://schemas.microsoft.com/office/drawing/2014/main" id="{A607DD32-A6D5-0388-F6CD-890F5A2953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9" name="Textplatzhalter 22">
            <a:extLst>
              <a:ext uri="{FF2B5EF4-FFF2-40B4-BE49-F238E27FC236}">
                <a16:creationId xmlns:a16="http://schemas.microsoft.com/office/drawing/2014/main" id="{3C4C4BD4-58C6-9DA0-3929-508F5E9377D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47B1E27F-69E7-94E9-CA92-E69BA5C0732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8029832"/>
            <a:ext cx="2985516" cy="44730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194ACFD-0680-B697-40BE-DB1DF9B56773}"/>
              </a:ext>
            </a:extLst>
          </p:cNvPr>
          <p:cNvSpPr txBox="1"/>
          <p:nvPr userDrawn="1"/>
        </p:nvSpPr>
        <p:spPr>
          <a:xfrm>
            <a:off x="721669" y="588391"/>
            <a:ext cx="12716520" cy="22850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7520" dirty="0">
                <a:solidFill>
                  <a:schemeClr val="accent4"/>
                </a:solidFill>
              </a:rPr>
              <a:t>AI &amp; Data Summit and </a:t>
            </a:r>
            <a:br>
              <a:rPr lang="de-DE" sz="7520" dirty="0">
                <a:solidFill>
                  <a:schemeClr val="accent4"/>
                </a:solidFill>
              </a:rPr>
            </a:br>
            <a:r>
              <a:rPr lang="de-DE" sz="752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3BD5413-2982-E1F9-17F8-6FF01D052C62}"/>
              </a:ext>
            </a:extLst>
          </p:cNvPr>
          <p:cNvSpPr txBox="1"/>
          <p:nvPr userDrawn="1"/>
        </p:nvSpPr>
        <p:spPr>
          <a:xfrm>
            <a:off x="721669" y="3272081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40934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0EFCE328-B9FE-427E-3CA6-D124B3BCD1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7" name="Bildplatzhalter 24">
            <a:extLst>
              <a:ext uri="{FF2B5EF4-FFF2-40B4-BE49-F238E27FC236}">
                <a16:creationId xmlns:a16="http://schemas.microsoft.com/office/drawing/2014/main" id="{C6625BC9-71A3-C5DA-3013-8392B17B0F5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F21540C9-9BB7-4F99-05CA-F9FF1426F30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3397743"/>
            <a:ext cx="12716517" cy="3621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5E05F6F9-C83D-2210-33D6-CA8DE02C10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1410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876C4184-1521-0F30-4331-93CAFCCFC3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7" name="Bildplatzhalter 24">
            <a:extLst>
              <a:ext uri="{FF2B5EF4-FFF2-40B4-BE49-F238E27FC236}">
                <a16:creationId xmlns:a16="http://schemas.microsoft.com/office/drawing/2014/main" id="{7A4E34C1-7591-1FE4-BF7E-45F232CBC1B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5C04FBAD-5454-26AF-1851-07F6EF34E1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3397743"/>
            <a:ext cx="12716517" cy="3621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EDA3F889-BF2F-BF51-100F-1A10B21A91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6A045EA-6310-B265-6FAF-53103879EFBD}"/>
              </a:ext>
            </a:extLst>
          </p:cNvPr>
          <p:cNvSpPr txBox="1"/>
          <p:nvPr userDrawn="1"/>
        </p:nvSpPr>
        <p:spPr>
          <a:xfrm>
            <a:off x="721669" y="842118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98B74A5-0174-16BB-064D-DB27EB7E9A29}"/>
              </a:ext>
            </a:extLst>
          </p:cNvPr>
          <p:cNvSpPr txBox="1"/>
          <p:nvPr userDrawn="1"/>
        </p:nvSpPr>
        <p:spPr>
          <a:xfrm>
            <a:off x="721669" y="2123009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001673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5C87CFA6-EEAA-38B6-96D0-05C049B2DC0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5" name="Bildplatzhalter 24">
            <a:extLst>
              <a:ext uri="{FF2B5EF4-FFF2-40B4-BE49-F238E27FC236}">
                <a16:creationId xmlns:a16="http://schemas.microsoft.com/office/drawing/2014/main" id="{0E2CCE49-5087-2123-E207-1624E32F6A7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F5E80DF8-3A96-9B94-1880-D1B9016700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4567929"/>
            <a:ext cx="12716517" cy="24516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94762AF0-90D9-EEE2-7E14-70A706B2CA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E2A1B1-79AF-C3F9-A284-59EBCB0E38C8}"/>
              </a:ext>
            </a:extLst>
          </p:cNvPr>
          <p:cNvSpPr txBox="1"/>
          <p:nvPr userDrawn="1"/>
        </p:nvSpPr>
        <p:spPr>
          <a:xfrm>
            <a:off x="721669" y="588391"/>
            <a:ext cx="12716520" cy="22850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7520" dirty="0">
                <a:solidFill>
                  <a:schemeClr val="accent4"/>
                </a:solidFill>
              </a:rPr>
              <a:t>AI &amp; Data Summit and </a:t>
            </a:r>
            <a:br>
              <a:rPr lang="de-DE" sz="7520" dirty="0">
                <a:solidFill>
                  <a:schemeClr val="accent4"/>
                </a:solidFill>
              </a:rPr>
            </a:br>
            <a:r>
              <a:rPr lang="de-DE" sz="752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64E7870-6F28-5DAE-C723-4158A0633E75}"/>
              </a:ext>
            </a:extLst>
          </p:cNvPr>
          <p:cNvSpPr txBox="1"/>
          <p:nvPr userDrawn="1"/>
        </p:nvSpPr>
        <p:spPr>
          <a:xfrm>
            <a:off x="721669" y="3272081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62133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-18"/>
            <a:ext cx="15335250" cy="15335251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1" y="3387614"/>
            <a:ext cx="12716520" cy="883829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pic>
        <p:nvPicPr>
          <p:cNvPr id="5" name="Grafik 4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4265EF47-81F7-BA35-13E5-EF805BA911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E02ECFB-81E3-1400-ACB2-E5B8C533B138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3B6F49F-7CBA-5103-9CD1-746879A9FD69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58198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8D0687B7-3011-3D3B-B097-CEC2F4D7597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4" name="Grafik 13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33B7EC4A-AEF2-1473-AE7C-7E708933E3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99CFDBB2-2BA5-C596-D741-C6E4A1D9E8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AC84B210-41BF-C804-2F37-33D0302D2F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CCA51CEF-17EE-6782-2485-4D0B417FE6E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1" y="3387614"/>
            <a:ext cx="12716520" cy="883829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FDC99F5-C6EC-85C2-CB54-7A4C15271634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7FF7477-39EE-98F1-F6FA-1457153F8D62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236896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Person Speakercard | Hellgrün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F9071A40-A068-8512-2348-A9AB9D3FD016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6" name="Bildplatzhalter 24">
            <a:extLst>
              <a:ext uri="{FF2B5EF4-FFF2-40B4-BE49-F238E27FC236}">
                <a16:creationId xmlns:a16="http://schemas.microsoft.com/office/drawing/2014/main" id="{03EFC6B0-9FB1-27E8-05D8-A668E01ED70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9" name="Textplatzhalter 20">
            <a:extLst>
              <a:ext uri="{FF2B5EF4-FFF2-40B4-BE49-F238E27FC236}">
                <a16:creationId xmlns:a16="http://schemas.microsoft.com/office/drawing/2014/main" id="{FDF9034B-2560-12DE-1C8F-28CD8789BB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462F1A71-4710-93D5-9CB0-E1989CFCD43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840FD2F-FC60-734F-30BB-ECDFDA1175F9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BF64BBA-FAF8-A488-F82C-D1C469EC0A5F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53350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Hellgrün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F9071A40-A068-8512-2348-A9AB9D3FD016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6" name="Bildplatzhalter 24">
            <a:extLst>
              <a:ext uri="{FF2B5EF4-FFF2-40B4-BE49-F238E27FC236}">
                <a16:creationId xmlns:a16="http://schemas.microsoft.com/office/drawing/2014/main" id="{03EFC6B0-9FB1-27E8-05D8-A668E01ED70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9" name="Textplatzhalter 20">
            <a:extLst>
              <a:ext uri="{FF2B5EF4-FFF2-40B4-BE49-F238E27FC236}">
                <a16:creationId xmlns:a16="http://schemas.microsoft.com/office/drawing/2014/main" id="{FDF9034B-2560-12DE-1C8F-28CD8789BB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462F1A71-4710-93D5-9CB0-E1989CFCD43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130302B-6A89-B394-3E1D-53EF84DCAD74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DD15441-7F7C-7586-2EBD-97EE7B8DC5D9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186207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96" r:id="rId3"/>
    <p:sldLayoutId id="2147483797" r:id="rId4"/>
    <p:sldLayoutId id="2147483798" r:id="rId5"/>
    <p:sldLayoutId id="2147483820" r:id="rId6"/>
    <p:sldLayoutId id="2147483821" r:id="rId7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404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49" r:id="rId2"/>
    <p:sldLayoutId id="2147483803" r:id="rId3"/>
    <p:sldLayoutId id="2147483804" r:id="rId4"/>
    <p:sldLayoutId id="2147483805" r:id="rId5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41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810" r:id="rId3"/>
    <p:sldLayoutId id="2147483811" r:id="rId4"/>
    <p:sldLayoutId id="2147483812" r:id="rId5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41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817" r:id="rId3"/>
    <p:sldLayoutId id="2147483818" r:id="rId4"/>
    <p:sldLayoutId id="2147483819" r:id="rId5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3DC30-9E01-9167-A7DD-31B6E4EA9C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B187EC5-9B05-82E6-4CEC-6FE4855CE6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79E294F1-402C-3DD9-B66E-376F8623B9E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245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A5E2FB3-02E3-326D-EA45-6D0981C01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F7547E61-DE23-F76E-2C28-9094B07398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C297C1F-103D-B970-A279-4EB7191B8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347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406B76A-9CF6-D0B5-B2DD-3FA287155B0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737A5FA7-4A3E-6D85-298C-E4ABF94165A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129BA939-1BB3-E76C-72C6-9CBC4A6C45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EC11804-879E-1364-C81D-BAAF11614A4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1539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E04DC6C8-61F7-9793-E708-3BB5E3AC15A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2E902D0-4AB8-6477-D161-36367495AF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191F8C3-5D03-5103-F690-9C79B68B98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1E7BCCA-2F64-09DE-E373-E6FF4F811E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7696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FE4A559-388E-F3FE-39C7-08A11597AA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EA8FAA3-D9B4-2A3C-EF76-9F92C44BC3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08AB936B-E823-BD59-FAFE-DED7AF8F2C2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C3D121F3-9B77-CD21-99DB-E95075FD57F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87D610F-0744-B418-6A62-98E2C845F58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8D961FC-3E94-983A-4728-7E3181DBF36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6B2E059-CF54-FF9F-B0D6-88A65253EB9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3438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4E291E6E-89FD-652B-6857-594B0A74E2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9F9BEB4-AB88-6498-2B0C-D8066A70CF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A7572E20-92D9-C0E8-B146-00FA64DCEF8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F69253BA-4BF2-653C-1AB9-06A858E07D3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4774BCD-27B9-01E5-8655-A61C82BD5D5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7774F56-78FF-8775-F503-D85143E3658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64E504D5-BF7F-596C-9938-D17C58BB2D4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44318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Panelcard_1-Person_Thema la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Panelcards_2-Personen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3.xml><?xml version="1.0" encoding="utf-8"?>
<a:theme xmlns:a="http://schemas.openxmlformats.org/drawingml/2006/main" name="Panelcards_3-Personen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4.xml><?xml version="1.0" encoding="utf-8"?>
<a:theme xmlns:a="http://schemas.openxmlformats.org/drawingml/2006/main" name="Panelcards_4-Personen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Benutzerdefiniert</PresentationFormat>
  <Paragraphs>0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Calibri</vt:lpstr>
      <vt:lpstr>Wingdings 2</vt:lpstr>
      <vt:lpstr>Panelcard_1-Person_Thema lang</vt:lpstr>
      <vt:lpstr>Panelcards_2-Personen</vt:lpstr>
      <vt:lpstr>Panelcards_3-Personen</vt:lpstr>
      <vt:lpstr>Panelcards_4-Personen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Panelcards</dc:title>
  <dc:creator>Anna Stolz</dc:creator>
  <cp:lastModifiedBy>Alla Fushtei</cp:lastModifiedBy>
  <cp:revision>26</cp:revision>
  <dcterms:created xsi:type="dcterms:W3CDTF">2024-01-16T14:28:59Z</dcterms:created>
  <dcterms:modified xsi:type="dcterms:W3CDTF">2024-06-14T08:17:55Z</dcterms:modified>
</cp:coreProperties>
</file>