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9" r:id="rId2"/>
    <p:sldId id="257" r:id="rId3"/>
  </p:sldIdLst>
  <p:sldSz cx="15335250" cy="15335250"/>
  <p:notesSz cx="6858000" cy="9144000"/>
  <p:custDataLst>
    <p:tags r:id="rId6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0" autoAdjust="0"/>
    <p:restoredTop sz="96173" autoAdjust="0"/>
  </p:normalViewPr>
  <p:slideViewPr>
    <p:cSldViewPr>
      <p:cViewPr varScale="1">
        <p:scale>
          <a:sx n="71" d="100"/>
          <a:sy n="71" d="100"/>
        </p:scale>
        <p:origin x="290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8D0687B7-3011-3D3B-B097-CEC2F4D7597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33B7EC4A-AEF2-1473-AE7C-7E708933E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99CFDBB2-2BA5-C596-D741-C6E4A1D9E8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AC84B210-41BF-C804-2F37-33D0302D2F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FDC99F5-C6EC-85C2-CB54-7A4C1527163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See </a:t>
            </a:r>
            <a:r>
              <a:rPr lang="de-DE" sz="7500" dirty="0" err="1">
                <a:solidFill>
                  <a:schemeClr val="accent3"/>
                </a:solidFill>
              </a:rPr>
              <a:t>you</a:t>
            </a:r>
            <a:r>
              <a:rPr lang="de-DE" sz="7500" dirty="0">
                <a:solidFill>
                  <a:schemeClr val="accent3"/>
                </a:solidFill>
              </a:rPr>
              <a:t> at</a:t>
            </a:r>
            <a:br>
              <a:rPr lang="de-DE" sz="7500" dirty="0">
                <a:solidFill>
                  <a:schemeClr val="accent3"/>
                </a:solidFill>
              </a:rPr>
            </a:br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7FF7477-39EE-98F1-F6FA-1457153F8D62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B4C0490B-5BAF-672F-2F20-D3F14EBF3F15}"/>
              </a:ext>
            </a:extLst>
          </p:cNvPr>
          <p:cNvSpPr/>
          <p:nvPr userDrawn="1"/>
        </p:nvSpPr>
        <p:spPr>
          <a:xfrm>
            <a:off x="11700073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5F52251-1EB3-7064-21CF-B073A1D3364B}"/>
              </a:ext>
            </a:extLst>
          </p:cNvPr>
          <p:cNvSpPr txBox="1"/>
          <p:nvPr userDrawn="1"/>
        </p:nvSpPr>
        <p:spPr>
          <a:xfrm rot="898812">
            <a:off x="11871181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CCA51CEF-17EE-6782-2485-4D0B417FE6E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B72AE08-370E-8780-75E8-733291E91DD5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575376B-9231-2F59-1F66-F321D044C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5607003E-C175-811D-274C-21311AA3F2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0435BE1B-2814-AE2B-5406-0E23A281D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22D51D5-BFC7-1799-9303-C31250B7CF36}"/>
              </a:ext>
            </a:extLst>
          </p:cNvPr>
          <p:cNvSpPr/>
          <p:nvPr userDrawn="1"/>
        </p:nvSpPr>
        <p:spPr>
          <a:xfrm>
            <a:off x="11700073" y="595496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A86AF48-49FF-30D9-5235-FC1D4EEB6673}"/>
              </a:ext>
            </a:extLst>
          </p:cNvPr>
          <p:cNvSpPr txBox="1"/>
          <p:nvPr userDrawn="1"/>
        </p:nvSpPr>
        <p:spPr>
          <a:xfrm rot="898812">
            <a:off x="11871181" y="998724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77E741D1-755F-24D0-EC27-8C2BB640D86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EEF6360-FD3B-8D35-EA8D-EDDAFCBC2AD1}"/>
              </a:ext>
            </a:extLst>
          </p:cNvPr>
          <p:cNvSpPr txBox="1"/>
          <p:nvPr userDrawn="1"/>
        </p:nvSpPr>
        <p:spPr>
          <a:xfrm>
            <a:off x="721669" y="826864"/>
            <a:ext cx="12716520" cy="22322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See </a:t>
            </a:r>
            <a:r>
              <a:rPr lang="de-DE" sz="7500" dirty="0" err="1">
                <a:solidFill>
                  <a:schemeClr val="accent3"/>
                </a:solidFill>
              </a:rPr>
              <a:t>you</a:t>
            </a:r>
            <a:r>
              <a:rPr lang="de-DE" sz="7500" dirty="0">
                <a:solidFill>
                  <a:schemeClr val="accent3"/>
                </a:solidFill>
              </a:rPr>
              <a:t> at</a:t>
            </a:r>
            <a:br>
              <a:rPr lang="de-DE" sz="7500" dirty="0">
                <a:solidFill>
                  <a:schemeClr val="accent3"/>
                </a:solidFill>
              </a:rPr>
            </a:br>
            <a:r>
              <a:rPr lang="de-DE" sz="75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55DC4B5-D492-428E-3F0B-E99B2236B7ED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-18"/>
            <a:ext cx="15335250" cy="15335251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57C380B6-ECB4-7C01-346D-16B3E3E59709}"/>
              </a:ext>
            </a:extLst>
          </p:cNvPr>
          <p:cNvSpPr/>
          <p:nvPr userDrawn="1"/>
        </p:nvSpPr>
        <p:spPr>
          <a:xfrm>
            <a:off x="11700073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9A1C495-AA6D-4913-BB66-FC293EE020D6}"/>
              </a:ext>
            </a:extLst>
          </p:cNvPr>
          <p:cNvSpPr txBox="1"/>
          <p:nvPr userDrawn="1"/>
        </p:nvSpPr>
        <p:spPr>
          <a:xfrm rot="898812">
            <a:off x="11871181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D409FA6-0056-BB48-5F36-98BC0F516F62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  <a:br>
              <a:rPr lang="de-DE" sz="7500" dirty="0">
                <a:solidFill>
                  <a:schemeClr val="accent4"/>
                </a:solidFill>
              </a:rPr>
            </a:br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E615099-1E08-7559-6E0F-C2A021DEF462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50785207-BDDD-9923-32B2-3609980E95A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0"/>
            <a:ext cx="15335250" cy="15335233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B9991222-5E96-D866-6155-8E93CFCD5BD0}"/>
              </a:ext>
            </a:extLst>
          </p:cNvPr>
          <p:cNvSpPr/>
          <p:nvPr userDrawn="1"/>
        </p:nvSpPr>
        <p:spPr>
          <a:xfrm>
            <a:off x="11700073" y="595496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BD02B3A-D447-EA91-3C6D-F8912A3F76BA}"/>
              </a:ext>
            </a:extLst>
          </p:cNvPr>
          <p:cNvSpPr txBox="1"/>
          <p:nvPr userDrawn="1"/>
        </p:nvSpPr>
        <p:spPr>
          <a:xfrm rot="898812">
            <a:off x="11871181" y="998724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309804F-7E3A-EECA-2CC6-964E8746B0D7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  <a:br>
              <a:rPr lang="de-DE" sz="7500" dirty="0">
                <a:solidFill>
                  <a:schemeClr val="accent4"/>
                </a:solidFill>
              </a:rPr>
            </a:br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C66525D-1492-D95D-F97B-F6C6A7A3E05E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7F026B34-70B6-6822-11E2-288CF25894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E897AB21-80BD-3142-E902-B4DBAE6E60B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51CE260-CFAE-30B8-8143-68412DD67FB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9EEF368F-9672-DE9F-5537-303B2956A5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5179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2490AF7-3D1F-0336-DC9F-FDAF9AA834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3EB898D-5AA5-0DDC-1C49-267B38053E4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A9F1EE7B-6B01-D77D-1435-CBBCC13CC7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0710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36</cp:revision>
  <dcterms:created xsi:type="dcterms:W3CDTF">2024-01-16T14:28:59Z</dcterms:created>
  <dcterms:modified xsi:type="dcterms:W3CDTF">2024-06-14T13:29:10Z</dcterms:modified>
</cp:coreProperties>
</file>