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4" r:id="rId4"/>
    <p:sldMasterId id="2147483910" r:id="rId5"/>
    <p:sldMasterId id="2147483858" r:id="rId6"/>
    <p:sldMasterId id="2147483876" r:id="rId7"/>
    <p:sldMasterId id="2147483894" r:id="rId8"/>
    <p:sldMasterId id="2147483902" r:id="rId9"/>
  </p:sldMasterIdLst>
  <p:notesMasterIdLst>
    <p:notesMasterId r:id="rId16"/>
  </p:notesMasterIdLst>
  <p:handoutMasterIdLst>
    <p:handoutMasterId r:id="rId17"/>
  </p:handoutMasterIdLst>
  <p:sldIdLst>
    <p:sldId id="292" r:id="rId10"/>
    <p:sldId id="290" r:id="rId11"/>
    <p:sldId id="280" r:id="rId12"/>
    <p:sldId id="299" r:id="rId13"/>
    <p:sldId id="302" r:id="rId14"/>
    <p:sldId id="306" r:id="rId15"/>
  </p:sldIdLst>
  <p:sldSz cx="15335250" cy="19169063"/>
  <p:notesSz cx="6858000" cy="9144000"/>
  <p:custDataLst>
    <p:tags r:id="rId18"/>
  </p:custDataLst>
  <p:defaultTextStyle>
    <a:defPPr>
      <a:defRPr lang="de-DE"/>
    </a:defPPr>
    <a:lvl1pPr marL="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02453D-284E-471B-8972-1803400F75BA}" v="2" dt="2026-07-24T09:46:50.4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3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microsoft.com/office/2015/10/relationships/revisionInfo" Target="revisionInfo.xml"/><Relationship Id="rId10" Type="http://schemas.openxmlformats.org/officeDocument/2006/relationships/slide" Target="slides/slide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56663C-F3E4-4CA8-9F0C-20B76B8CF5C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7882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DAQ-Ankündigun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6" name="Rechteck 48">
            <a:extLst>
              <a:ext uri="{FF2B5EF4-FFF2-40B4-BE49-F238E27FC236}">
                <a16:creationId xmlns:a16="http://schemas.microsoft.com/office/drawing/2014/main" id="{3D8D0979-A821-2DEA-7292-AA505324B1B2}"/>
              </a:ext>
            </a:extLst>
          </p:cNvPr>
          <p:cNvSpPr/>
          <p:nvPr userDrawn="1"/>
        </p:nvSpPr>
        <p:spPr>
          <a:xfrm>
            <a:off x="936001" y="6046998"/>
            <a:ext cx="11889676" cy="829006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" name="Textplatzhalter 18">
            <a:extLst>
              <a:ext uri="{FF2B5EF4-FFF2-40B4-BE49-F238E27FC236}">
                <a16:creationId xmlns:a16="http://schemas.microsoft.com/office/drawing/2014/main" id="{4C691036-3EB1-D04D-89A4-38E510101C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19152" y="6919891"/>
            <a:ext cx="8063365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0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AI, Data &amp; Quantum Summit</a:t>
            </a:r>
          </a:p>
        </p:txBody>
      </p:sp>
      <p:sp>
        <p:nvSpPr>
          <p:cNvPr id="5" name="Textplatzhalter 22">
            <a:extLst>
              <a:ext uri="{FF2B5EF4-FFF2-40B4-BE49-F238E27FC236}">
                <a16:creationId xmlns:a16="http://schemas.microsoft.com/office/drawing/2014/main" id="{E990BE09-5358-4109-844F-BF5722FDD6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0683" y="9817225"/>
            <a:ext cx="8063366" cy="21519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BCC BERLIN | </a:t>
            </a:r>
            <a:br>
              <a:rPr lang="de-DE"/>
            </a:br>
            <a:r>
              <a:rPr lang="de-DE"/>
              <a:t>22 – 23 SEPT 2026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B5AFBD1-2731-1A41-48AB-A543E4111D5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7248" y="3319835"/>
            <a:ext cx="9197472" cy="2414835"/>
          </a:xfrm>
          <a:prstGeom prst="rect">
            <a:avLst/>
          </a:prstGeom>
        </p:spPr>
      </p:pic>
      <p:sp>
        <p:nvSpPr>
          <p:cNvPr id="17" name="Textplatzhalter 18">
            <a:extLst>
              <a:ext uri="{FF2B5EF4-FFF2-40B4-BE49-F238E27FC236}">
                <a16:creationId xmlns:a16="http://schemas.microsoft.com/office/drawing/2014/main" id="{DD7889FE-461B-2AA5-0365-43312A8F38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-1020112" y="9727252"/>
            <a:ext cx="6337047" cy="72232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buFontTx/>
              <a:buNone/>
              <a:defRPr sz="4800" b="0" spc="600">
                <a:solidFill>
                  <a:schemeClr val="accent3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#AIDAQ26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E7B2742-179A-D599-DE5F-B2EF06768E90}"/>
              </a:ext>
            </a:extLst>
          </p:cNvPr>
          <p:cNvSpPr txBox="1"/>
          <p:nvPr userDrawn="1"/>
        </p:nvSpPr>
        <p:spPr>
          <a:xfrm>
            <a:off x="2195017" y="15921235"/>
            <a:ext cx="9287500" cy="151216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endParaRPr lang="de-DE" sz="1600" err="1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17560D5-F91B-6CE2-DDAA-6A426D7F96A2}"/>
              </a:ext>
            </a:extLst>
          </p:cNvPr>
          <p:cNvSpPr txBox="1"/>
          <p:nvPr userDrawn="1"/>
        </p:nvSpPr>
        <p:spPr>
          <a:xfrm>
            <a:off x="936001" y="17677635"/>
            <a:ext cx="8117783" cy="9078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4800">
                <a:solidFill>
                  <a:schemeClr val="bg1"/>
                </a:solidFill>
              </a:rPr>
              <a:t>www.aidaq.berlin</a:t>
            </a:r>
          </a:p>
        </p:txBody>
      </p:sp>
    </p:spTree>
    <p:extLst>
      <p:ext uri="{BB962C8B-B14F-4D97-AF65-F5344CB8AC3E}">
        <p14:creationId xmlns:p14="http://schemas.microsoft.com/office/powerpoint/2010/main" val="2882926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ws1_la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12">
            <a:extLst>
              <a:ext uri="{FF2B5EF4-FFF2-40B4-BE49-F238E27FC236}">
                <a16:creationId xmlns:a16="http://schemas.microsoft.com/office/drawing/2014/main" id="{F410E84D-F660-0AE5-1210-4E2AB63678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32657" y="-1050"/>
            <a:ext cx="15367902" cy="19173701"/>
          </a:xfrm>
          <a:custGeom>
            <a:avLst/>
            <a:gdLst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52401 w 15335245"/>
              <a:gd name="connsiteY3" fmla="*/ 800605 h 15058189"/>
              <a:gd name="connsiteX4" fmla="*/ 0 w 15335245"/>
              <a:gd name="connsiteY4" fmla="*/ 0 h 15058189"/>
              <a:gd name="connsiteX5" fmla="*/ 15335245 w 15335245"/>
              <a:gd name="connsiteY5" fmla="*/ 0 h 15058189"/>
              <a:gd name="connsiteX6" fmla="*/ 15335245 w 15335245"/>
              <a:gd name="connsiteY6" fmla="*/ 13785272 h 15058189"/>
              <a:gd name="connsiteX7" fmla="*/ 0 w 15335245"/>
              <a:gd name="connsiteY7" fmla="*/ 15058189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577481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577481 w 15335245"/>
              <a:gd name="csY2" fmla="*/ 1967025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56204 w 15335245"/>
              <a:gd name="csY0" fmla="*/ 957360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56204 w 15335245"/>
              <a:gd name="csY4" fmla="*/ 957360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8593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8593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839604 w 15335245"/>
              <a:gd name="csY1" fmla="*/ 20373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342349 w 15335245"/>
              <a:gd name="csY3" fmla="*/ 2541791 h 15058189"/>
              <a:gd name="csX4" fmla="*/ 14342349 w 15335245"/>
              <a:gd name="csY4" fmla="*/ 966067 h 15058189"/>
              <a:gd name="csX5" fmla="*/ 12765729 w 15335245"/>
              <a:gd name="csY5" fmla="*/ 966885 h 15058189"/>
              <a:gd name="csX6" fmla="*/ 0 w 15335245"/>
              <a:gd name="csY6" fmla="*/ 0 h 15058189"/>
              <a:gd name="csX7" fmla="*/ 15335245 w 15335245"/>
              <a:gd name="csY7" fmla="*/ 0 h 15058189"/>
              <a:gd name="csX8" fmla="*/ 15335245 w 15335245"/>
              <a:gd name="csY8" fmla="*/ 13785272 h 15058189"/>
              <a:gd name="csX9" fmla="*/ 0 w 15335245"/>
              <a:gd name="csY9" fmla="*/ 15058189 h 15058189"/>
              <a:gd name="csX10" fmla="*/ 0 w 15335245"/>
              <a:gd name="csY10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92029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3437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3785272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9173701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810339 w 15367902"/>
              <a:gd name="csY0" fmla="*/ 984815 h 19205647"/>
              <a:gd name="csX1" fmla="*/ 12940152 w 15367902"/>
              <a:gd name="csY1" fmla="*/ 1119024 h 19205647"/>
              <a:gd name="csX2" fmla="*/ 14230442 w 15367902"/>
              <a:gd name="csY2" fmla="*/ 1127381 h 19205647"/>
              <a:gd name="csX3" fmla="*/ 14227365 w 15367902"/>
              <a:gd name="csY3" fmla="*/ 2399414 h 19205647"/>
              <a:gd name="csX4" fmla="*/ 14363054 w 15367902"/>
              <a:gd name="csY4" fmla="*/ 2521319 h 19205647"/>
              <a:gd name="csX5" fmla="*/ 14363054 w 15367902"/>
              <a:gd name="csY5" fmla="*/ 983996 h 19205647"/>
              <a:gd name="csX6" fmla="*/ 12810339 w 15367902"/>
              <a:gd name="csY6" fmla="*/ 984815 h 19205647"/>
              <a:gd name="csX7" fmla="*/ 32657 w 15367902"/>
              <a:gd name="csY7" fmla="*/ 0 h 19205647"/>
              <a:gd name="csX8" fmla="*/ 15367902 w 15367902"/>
              <a:gd name="csY8" fmla="*/ 0 h 19205647"/>
              <a:gd name="csX9" fmla="*/ 15367902 w 15367902"/>
              <a:gd name="csY9" fmla="*/ 19173701 h 19205647"/>
              <a:gd name="csX10" fmla="*/ 0 w 15367902"/>
              <a:gd name="csY10" fmla="*/ 19205647 h 19205647"/>
              <a:gd name="csX11" fmla="*/ 32657 w 15367902"/>
              <a:gd name="csY11" fmla="*/ 0 h 19205647"/>
              <a:gd name="csX0" fmla="*/ 12810339 w 15367902"/>
              <a:gd name="csY0" fmla="*/ 984815 h 19173701"/>
              <a:gd name="csX1" fmla="*/ 12940152 w 15367902"/>
              <a:gd name="csY1" fmla="*/ 1119024 h 19173701"/>
              <a:gd name="csX2" fmla="*/ 14230442 w 15367902"/>
              <a:gd name="csY2" fmla="*/ 1127381 h 19173701"/>
              <a:gd name="csX3" fmla="*/ 14227365 w 15367902"/>
              <a:gd name="csY3" fmla="*/ 2399414 h 19173701"/>
              <a:gd name="csX4" fmla="*/ 14363054 w 15367902"/>
              <a:gd name="csY4" fmla="*/ 2521319 h 19173701"/>
              <a:gd name="csX5" fmla="*/ 14363054 w 15367902"/>
              <a:gd name="csY5" fmla="*/ 983996 h 19173701"/>
              <a:gd name="csX6" fmla="*/ 12810339 w 15367902"/>
              <a:gd name="csY6" fmla="*/ 984815 h 19173701"/>
              <a:gd name="csX7" fmla="*/ 32657 w 15367902"/>
              <a:gd name="csY7" fmla="*/ 0 h 19173701"/>
              <a:gd name="csX8" fmla="*/ 15367902 w 15367902"/>
              <a:gd name="csY8" fmla="*/ 0 h 19173701"/>
              <a:gd name="csX9" fmla="*/ 15367902 w 15367902"/>
              <a:gd name="csY9" fmla="*/ 19173701 h 19173701"/>
              <a:gd name="csX10" fmla="*/ 0 w 15367902"/>
              <a:gd name="csY10" fmla="*/ 19172991 h 19173701"/>
              <a:gd name="csX11" fmla="*/ 32657 w 15367902"/>
              <a:gd name="csY11" fmla="*/ 0 h 191737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5367902" h="19173701">
                <a:moveTo>
                  <a:pt x="12810339" y="984815"/>
                </a:moveTo>
                <a:lnTo>
                  <a:pt x="12940152" y="1119024"/>
                </a:lnTo>
                <a:lnTo>
                  <a:pt x="14230442" y="1127381"/>
                </a:lnTo>
                <a:cubicBezTo>
                  <a:pt x="14229327" y="1766809"/>
                  <a:pt x="14228108" y="1973128"/>
                  <a:pt x="14227365" y="2399414"/>
                </a:cubicBezTo>
                <a:lnTo>
                  <a:pt x="14363054" y="2521319"/>
                </a:lnTo>
                <a:cubicBezTo>
                  <a:pt x="14367038" y="2002054"/>
                  <a:pt x="14357077" y="1762893"/>
                  <a:pt x="14363054" y="983996"/>
                </a:cubicBezTo>
                <a:lnTo>
                  <a:pt x="12810339" y="984815"/>
                </a:lnTo>
                <a:close/>
                <a:moveTo>
                  <a:pt x="32657" y="0"/>
                </a:moveTo>
                <a:lnTo>
                  <a:pt x="15367902" y="0"/>
                </a:lnTo>
                <a:lnTo>
                  <a:pt x="15367902" y="19173701"/>
                </a:lnTo>
                <a:lnTo>
                  <a:pt x="0" y="19172991"/>
                </a:lnTo>
                <a:cubicBezTo>
                  <a:pt x="10886" y="12771109"/>
                  <a:pt x="21771" y="6401882"/>
                  <a:pt x="32657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Bild einfügen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075AE59-A6CD-169B-2DE0-26BE61E1807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21DDB41C-D47E-7E54-E7B3-EECE1F0B3804}"/>
              </a:ext>
            </a:extLst>
          </p:cNvPr>
          <p:cNvSpPr/>
          <p:nvPr userDrawn="1"/>
        </p:nvSpPr>
        <p:spPr>
          <a:xfrm>
            <a:off x="-32657" y="10520635"/>
            <a:ext cx="15367907" cy="8648428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97248">
                <a:schemeClr val="accent5">
                  <a:alpha val="78000"/>
                </a:schemeClr>
              </a:gs>
              <a:gs pos="40000">
                <a:schemeClr val="accent5">
                  <a:alpha val="5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8" name="Textplatzhalter 18">
            <a:extLst>
              <a:ext uri="{FF2B5EF4-FFF2-40B4-BE49-F238E27FC236}">
                <a16:creationId xmlns:a16="http://schemas.microsoft.com/office/drawing/2014/main" id="{EA125BAD-1212-F421-ACF0-4165C6FD8D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999" y="12248827"/>
            <a:ext cx="13393359" cy="44644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Hier steht ein Titel </a:t>
            </a:r>
            <a:br>
              <a:rPr lang="de-DE"/>
            </a:br>
            <a:r>
              <a:rPr lang="de-DE"/>
              <a:t>über mehr </a:t>
            </a:r>
            <a:br>
              <a:rPr lang="de-DE"/>
            </a:br>
            <a:r>
              <a:rPr lang="de-DE"/>
              <a:t>als zwei Zeilen.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2E7D895-E56B-877F-2C99-B1C4525AD9D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74541" y="17147365"/>
            <a:ext cx="4654817" cy="1222142"/>
          </a:xfrm>
          <a:prstGeom prst="rect">
            <a:avLst/>
          </a:prstGeom>
        </p:spPr>
      </p:pic>
      <p:sp>
        <p:nvSpPr>
          <p:cNvPr id="5" name="Rechteck 48">
            <a:extLst>
              <a:ext uri="{FF2B5EF4-FFF2-40B4-BE49-F238E27FC236}">
                <a16:creationId xmlns:a16="http://schemas.microsoft.com/office/drawing/2014/main" id="{C323D24E-77F4-8A33-45E0-850B09FA6521}"/>
              </a:ext>
            </a:extLst>
          </p:cNvPr>
          <p:cNvSpPr/>
          <p:nvPr userDrawn="1"/>
        </p:nvSpPr>
        <p:spPr>
          <a:xfrm>
            <a:off x="974631" y="9800555"/>
            <a:ext cx="4892794" cy="177122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BCCAE1BE-FDAD-DFC3-841A-D8D7DEA820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04000" y="10117583"/>
            <a:ext cx="4176464" cy="105112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6000" b="1">
                <a:solidFill>
                  <a:schemeClr val="tx2"/>
                </a:solidFill>
              </a:defRPr>
            </a:lvl1pPr>
            <a:lvl2pPr>
              <a:buFontTx/>
              <a:buNone/>
              <a:defRPr sz="8800"/>
            </a:lvl2pPr>
            <a:lvl3pPr>
              <a:buFontTx/>
              <a:buNone/>
              <a:defRPr sz="8800"/>
            </a:lvl3pPr>
            <a:lvl4pPr>
              <a:buFontTx/>
              <a:buNone/>
              <a:defRPr sz="8800"/>
            </a:lvl4pPr>
            <a:lvl5pPr>
              <a:buFontTx/>
              <a:buNone/>
              <a:defRPr sz="8800"/>
            </a:lvl5pPr>
          </a:lstStyle>
          <a:p>
            <a:pPr lvl="0"/>
            <a:r>
              <a:rPr lang="de-DE"/>
              <a:t>NEWSBLOG</a:t>
            </a:r>
          </a:p>
        </p:txBody>
      </p:sp>
    </p:spTree>
    <p:extLst>
      <p:ext uri="{BB962C8B-B14F-4D97-AF65-F5344CB8AC3E}">
        <p14:creationId xmlns:p14="http://schemas.microsoft.com/office/powerpoint/2010/main" val="3483084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ws2_kurz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12">
            <a:extLst>
              <a:ext uri="{FF2B5EF4-FFF2-40B4-BE49-F238E27FC236}">
                <a16:creationId xmlns:a16="http://schemas.microsoft.com/office/drawing/2014/main" id="{F410E84D-F660-0AE5-1210-4E2AB63678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32657" y="-1050"/>
            <a:ext cx="15367902" cy="19173701"/>
          </a:xfrm>
          <a:custGeom>
            <a:avLst/>
            <a:gdLst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52401 w 15335245"/>
              <a:gd name="connsiteY3" fmla="*/ 800605 h 15058189"/>
              <a:gd name="connsiteX4" fmla="*/ 0 w 15335245"/>
              <a:gd name="connsiteY4" fmla="*/ 0 h 15058189"/>
              <a:gd name="connsiteX5" fmla="*/ 15335245 w 15335245"/>
              <a:gd name="connsiteY5" fmla="*/ 0 h 15058189"/>
              <a:gd name="connsiteX6" fmla="*/ 15335245 w 15335245"/>
              <a:gd name="connsiteY6" fmla="*/ 13785272 h 15058189"/>
              <a:gd name="connsiteX7" fmla="*/ 0 w 15335245"/>
              <a:gd name="connsiteY7" fmla="*/ 15058189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577481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577481 w 15335245"/>
              <a:gd name="csY2" fmla="*/ 1967025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56204 w 15335245"/>
              <a:gd name="csY0" fmla="*/ 957360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56204 w 15335245"/>
              <a:gd name="csY4" fmla="*/ 957360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8593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8593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839604 w 15335245"/>
              <a:gd name="csY1" fmla="*/ 20373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342349 w 15335245"/>
              <a:gd name="csY3" fmla="*/ 2541791 h 15058189"/>
              <a:gd name="csX4" fmla="*/ 14342349 w 15335245"/>
              <a:gd name="csY4" fmla="*/ 966067 h 15058189"/>
              <a:gd name="csX5" fmla="*/ 12765729 w 15335245"/>
              <a:gd name="csY5" fmla="*/ 966885 h 15058189"/>
              <a:gd name="csX6" fmla="*/ 0 w 15335245"/>
              <a:gd name="csY6" fmla="*/ 0 h 15058189"/>
              <a:gd name="csX7" fmla="*/ 15335245 w 15335245"/>
              <a:gd name="csY7" fmla="*/ 0 h 15058189"/>
              <a:gd name="csX8" fmla="*/ 15335245 w 15335245"/>
              <a:gd name="csY8" fmla="*/ 13785272 h 15058189"/>
              <a:gd name="csX9" fmla="*/ 0 w 15335245"/>
              <a:gd name="csY9" fmla="*/ 15058189 h 15058189"/>
              <a:gd name="csX10" fmla="*/ 0 w 15335245"/>
              <a:gd name="csY10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92029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3437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3785272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9173701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810339 w 15367902"/>
              <a:gd name="csY0" fmla="*/ 984815 h 19205647"/>
              <a:gd name="csX1" fmla="*/ 12940152 w 15367902"/>
              <a:gd name="csY1" fmla="*/ 1119024 h 19205647"/>
              <a:gd name="csX2" fmla="*/ 14230442 w 15367902"/>
              <a:gd name="csY2" fmla="*/ 1127381 h 19205647"/>
              <a:gd name="csX3" fmla="*/ 14227365 w 15367902"/>
              <a:gd name="csY3" fmla="*/ 2399414 h 19205647"/>
              <a:gd name="csX4" fmla="*/ 14363054 w 15367902"/>
              <a:gd name="csY4" fmla="*/ 2521319 h 19205647"/>
              <a:gd name="csX5" fmla="*/ 14363054 w 15367902"/>
              <a:gd name="csY5" fmla="*/ 983996 h 19205647"/>
              <a:gd name="csX6" fmla="*/ 12810339 w 15367902"/>
              <a:gd name="csY6" fmla="*/ 984815 h 19205647"/>
              <a:gd name="csX7" fmla="*/ 32657 w 15367902"/>
              <a:gd name="csY7" fmla="*/ 0 h 19205647"/>
              <a:gd name="csX8" fmla="*/ 15367902 w 15367902"/>
              <a:gd name="csY8" fmla="*/ 0 h 19205647"/>
              <a:gd name="csX9" fmla="*/ 15367902 w 15367902"/>
              <a:gd name="csY9" fmla="*/ 19173701 h 19205647"/>
              <a:gd name="csX10" fmla="*/ 0 w 15367902"/>
              <a:gd name="csY10" fmla="*/ 19205647 h 19205647"/>
              <a:gd name="csX11" fmla="*/ 32657 w 15367902"/>
              <a:gd name="csY11" fmla="*/ 0 h 19205647"/>
              <a:gd name="csX0" fmla="*/ 12810339 w 15367902"/>
              <a:gd name="csY0" fmla="*/ 984815 h 19173701"/>
              <a:gd name="csX1" fmla="*/ 12940152 w 15367902"/>
              <a:gd name="csY1" fmla="*/ 1119024 h 19173701"/>
              <a:gd name="csX2" fmla="*/ 14230442 w 15367902"/>
              <a:gd name="csY2" fmla="*/ 1127381 h 19173701"/>
              <a:gd name="csX3" fmla="*/ 14227365 w 15367902"/>
              <a:gd name="csY3" fmla="*/ 2399414 h 19173701"/>
              <a:gd name="csX4" fmla="*/ 14363054 w 15367902"/>
              <a:gd name="csY4" fmla="*/ 2521319 h 19173701"/>
              <a:gd name="csX5" fmla="*/ 14363054 w 15367902"/>
              <a:gd name="csY5" fmla="*/ 983996 h 19173701"/>
              <a:gd name="csX6" fmla="*/ 12810339 w 15367902"/>
              <a:gd name="csY6" fmla="*/ 984815 h 19173701"/>
              <a:gd name="csX7" fmla="*/ 32657 w 15367902"/>
              <a:gd name="csY7" fmla="*/ 0 h 19173701"/>
              <a:gd name="csX8" fmla="*/ 15367902 w 15367902"/>
              <a:gd name="csY8" fmla="*/ 0 h 19173701"/>
              <a:gd name="csX9" fmla="*/ 15367902 w 15367902"/>
              <a:gd name="csY9" fmla="*/ 19173701 h 19173701"/>
              <a:gd name="csX10" fmla="*/ 0 w 15367902"/>
              <a:gd name="csY10" fmla="*/ 19172991 h 19173701"/>
              <a:gd name="csX11" fmla="*/ 32657 w 15367902"/>
              <a:gd name="csY11" fmla="*/ 0 h 191737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5367902" h="19173701">
                <a:moveTo>
                  <a:pt x="12810339" y="984815"/>
                </a:moveTo>
                <a:lnTo>
                  <a:pt x="12940152" y="1119024"/>
                </a:lnTo>
                <a:lnTo>
                  <a:pt x="14230442" y="1127381"/>
                </a:lnTo>
                <a:cubicBezTo>
                  <a:pt x="14229327" y="1766809"/>
                  <a:pt x="14228108" y="1973128"/>
                  <a:pt x="14227365" y="2399414"/>
                </a:cubicBezTo>
                <a:lnTo>
                  <a:pt x="14363054" y="2521319"/>
                </a:lnTo>
                <a:cubicBezTo>
                  <a:pt x="14367038" y="2002054"/>
                  <a:pt x="14357077" y="1762893"/>
                  <a:pt x="14363054" y="983996"/>
                </a:cubicBezTo>
                <a:lnTo>
                  <a:pt x="12810339" y="984815"/>
                </a:lnTo>
                <a:close/>
                <a:moveTo>
                  <a:pt x="32657" y="0"/>
                </a:moveTo>
                <a:lnTo>
                  <a:pt x="15367902" y="0"/>
                </a:lnTo>
                <a:lnTo>
                  <a:pt x="15367902" y="19173701"/>
                </a:lnTo>
                <a:lnTo>
                  <a:pt x="0" y="19172991"/>
                </a:lnTo>
                <a:cubicBezTo>
                  <a:pt x="10886" y="12771109"/>
                  <a:pt x="21771" y="6401882"/>
                  <a:pt x="32657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Bild einfügen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075AE59-A6CD-169B-2DE0-26BE61E1807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21DDB41C-D47E-7E54-E7B3-EECE1F0B3804}"/>
              </a:ext>
            </a:extLst>
          </p:cNvPr>
          <p:cNvSpPr/>
          <p:nvPr userDrawn="1"/>
        </p:nvSpPr>
        <p:spPr>
          <a:xfrm>
            <a:off x="-32657" y="11960795"/>
            <a:ext cx="15367907" cy="7208268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97248">
                <a:schemeClr val="accent5">
                  <a:alpha val="78000"/>
                </a:schemeClr>
              </a:gs>
              <a:gs pos="40000">
                <a:schemeClr val="accent5">
                  <a:alpha val="5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8" name="Textplatzhalter 18">
            <a:extLst>
              <a:ext uri="{FF2B5EF4-FFF2-40B4-BE49-F238E27FC236}">
                <a16:creationId xmlns:a16="http://schemas.microsoft.com/office/drawing/2014/main" id="{EA125BAD-1212-F421-ACF0-4165C6FD8D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999" y="13760995"/>
            <a:ext cx="13393359" cy="25922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Hier steht ein Titel über zwei Zeilen.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2E7D895-E56B-877F-2C99-B1C4525AD9D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74541" y="17147365"/>
            <a:ext cx="4654817" cy="1222142"/>
          </a:xfrm>
          <a:prstGeom prst="rect">
            <a:avLst/>
          </a:prstGeom>
        </p:spPr>
      </p:pic>
      <p:sp>
        <p:nvSpPr>
          <p:cNvPr id="5" name="Rechteck 48">
            <a:extLst>
              <a:ext uri="{FF2B5EF4-FFF2-40B4-BE49-F238E27FC236}">
                <a16:creationId xmlns:a16="http://schemas.microsoft.com/office/drawing/2014/main" id="{C323D24E-77F4-8A33-45E0-850B09FA6521}"/>
              </a:ext>
            </a:extLst>
          </p:cNvPr>
          <p:cNvSpPr/>
          <p:nvPr userDrawn="1"/>
        </p:nvSpPr>
        <p:spPr>
          <a:xfrm>
            <a:off x="974631" y="11312723"/>
            <a:ext cx="5684882" cy="177122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BCCAE1BE-FDAD-DFC3-841A-D8D7DEA820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04000" y="11629751"/>
            <a:ext cx="4967482" cy="105112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6000" b="1">
                <a:solidFill>
                  <a:schemeClr val="tx2"/>
                </a:solidFill>
              </a:defRPr>
            </a:lvl1pPr>
            <a:lvl2pPr>
              <a:buFontTx/>
              <a:buNone/>
              <a:defRPr sz="8800"/>
            </a:lvl2pPr>
            <a:lvl3pPr>
              <a:buFontTx/>
              <a:buNone/>
              <a:defRPr sz="8800"/>
            </a:lvl3pPr>
            <a:lvl4pPr>
              <a:buFontTx/>
              <a:buNone/>
              <a:defRPr sz="8800"/>
            </a:lvl4pPr>
            <a:lvl5pPr>
              <a:buFontTx/>
              <a:buNone/>
              <a:defRPr sz="8800"/>
            </a:lvl5pPr>
          </a:lstStyle>
          <a:p>
            <a:pPr lvl="0"/>
            <a:r>
              <a:rPr lang="de-DE"/>
              <a:t>SMART CITIES</a:t>
            </a:r>
          </a:p>
        </p:txBody>
      </p:sp>
    </p:spTree>
    <p:extLst>
      <p:ext uri="{BB962C8B-B14F-4D97-AF65-F5344CB8AC3E}">
        <p14:creationId xmlns:p14="http://schemas.microsoft.com/office/powerpoint/2010/main" val="3608043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ws2_la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12">
            <a:extLst>
              <a:ext uri="{FF2B5EF4-FFF2-40B4-BE49-F238E27FC236}">
                <a16:creationId xmlns:a16="http://schemas.microsoft.com/office/drawing/2014/main" id="{F410E84D-F660-0AE5-1210-4E2AB63678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32657" y="-1050"/>
            <a:ext cx="15367902" cy="19173701"/>
          </a:xfrm>
          <a:custGeom>
            <a:avLst/>
            <a:gdLst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52401 w 15335245"/>
              <a:gd name="connsiteY3" fmla="*/ 800605 h 15058189"/>
              <a:gd name="connsiteX4" fmla="*/ 0 w 15335245"/>
              <a:gd name="connsiteY4" fmla="*/ 0 h 15058189"/>
              <a:gd name="connsiteX5" fmla="*/ 15335245 w 15335245"/>
              <a:gd name="connsiteY5" fmla="*/ 0 h 15058189"/>
              <a:gd name="connsiteX6" fmla="*/ 15335245 w 15335245"/>
              <a:gd name="connsiteY6" fmla="*/ 13785272 h 15058189"/>
              <a:gd name="connsiteX7" fmla="*/ 0 w 15335245"/>
              <a:gd name="connsiteY7" fmla="*/ 15058189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577481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577481 w 15335245"/>
              <a:gd name="csY2" fmla="*/ 1967025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56204 w 15335245"/>
              <a:gd name="csY0" fmla="*/ 957360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56204 w 15335245"/>
              <a:gd name="csY4" fmla="*/ 957360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8593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8593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839604 w 15335245"/>
              <a:gd name="csY1" fmla="*/ 20373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342349 w 15335245"/>
              <a:gd name="csY3" fmla="*/ 2541791 h 15058189"/>
              <a:gd name="csX4" fmla="*/ 14342349 w 15335245"/>
              <a:gd name="csY4" fmla="*/ 966067 h 15058189"/>
              <a:gd name="csX5" fmla="*/ 12765729 w 15335245"/>
              <a:gd name="csY5" fmla="*/ 966885 h 15058189"/>
              <a:gd name="csX6" fmla="*/ 0 w 15335245"/>
              <a:gd name="csY6" fmla="*/ 0 h 15058189"/>
              <a:gd name="csX7" fmla="*/ 15335245 w 15335245"/>
              <a:gd name="csY7" fmla="*/ 0 h 15058189"/>
              <a:gd name="csX8" fmla="*/ 15335245 w 15335245"/>
              <a:gd name="csY8" fmla="*/ 13785272 h 15058189"/>
              <a:gd name="csX9" fmla="*/ 0 w 15335245"/>
              <a:gd name="csY9" fmla="*/ 15058189 h 15058189"/>
              <a:gd name="csX10" fmla="*/ 0 w 15335245"/>
              <a:gd name="csY10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92029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3437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3785272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9173701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810339 w 15367902"/>
              <a:gd name="csY0" fmla="*/ 984815 h 19205647"/>
              <a:gd name="csX1" fmla="*/ 12940152 w 15367902"/>
              <a:gd name="csY1" fmla="*/ 1119024 h 19205647"/>
              <a:gd name="csX2" fmla="*/ 14230442 w 15367902"/>
              <a:gd name="csY2" fmla="*/ 1127381 h 19205647"/>
              <a:gd name="csX3" fmla="*/ 14227365 w 15367902"/>
              <a:gd name="csY3" fmla="*/ 2399414 h 19205647"/>
              <a:gd name="csX4" fmla="*/ 14363054 w 15367902"/>
              <a:gd name="csY4" fmla="*/ 2521319 h 19205647"/>
              <a:gd name="csX5" fmla="*/ 14363054 w 15367902"/>
              <a:gd name="csY5" fmla="*/ 983996 h 19205647"/>
              <a:gd name="csX6" fmla="*/ 12810339 w 15367902"/>
              <a:gd name="csY6" fmla="*/ 984815 h 19205647"/>
              <a:gd name="csX7" fmla="*/ 32657 w 15367902"/>
              <a:gd name="csY7" fmla="*/ 0 h 19205647"/>
              <a:gd name="csX8" fmla="*/ 15367902 w 15367902"/>
              <a:gd name="csY8" fmla="*/ 0 h 19205647"/>
              <a:gd name="csX9" fmla="*/ 15367902 w 15367902"/>
              <a:gd name="csY9" fmla="*/ 19173701 h 19205647"/>
              <a:gd name="csX10" fmla="*/ 0 w 15367902"/>
              <a:gd name="csY10" fmla="*/ 19205647 h 19205647"/>
              <a:gd name="csX11" fmla="*/ 32657 w 15367902"/>
              <a:gd name="csY11" fmla="*/ 0 h 19205647"/>
              <a:gd name="csX0" fmla="*/ 12810339 w 15367902"/>
              <a:gd name="csY0" fmla="*/ 984815 h 19173701"/>
              <a:gd name="csX1" fmla="*/ 12940152 w 15367902"/>
              <a:gd name="csY1" fmla="*/ 1119024 h 19173701"/>
              <a:gd name="csX2" fmla="*/ 14230442 w 15367902"/>
              <a:gd name="csY2" fmla="*/ 1127381 h 19173701"/>
              <a:gd name="csX3" fmla="*/ 14227365 w 15367902"/>
              <a:gd name="csY3" fmla="*/ 2399414 h 19173701"/>
              <a:gd name="csX4" fmla="*/ 14363054 w 15367902"/>
              <a:gd name="csY4" fmla="*/ 2521319 h 19173701"/>
              <a:gd name="csX5" fmla="*/ 14363054 w 15367902"/>
              <a:gd name="csY5" fmla="*/ 983996 h 19173701"/>
              <a:gd name="csX6" fmla="*/ 12810339 w 15367902"/>
              <a:gd name="csY6" fmla="*/ 984815 h 19173701"/>
              <a:gd name="csX7" fmla="*/ 32657 w 15367902"/>
              <a:gd name="csY7" fmla="*/ 0 h 19173701"/>
              <a:gd name="csX8" fmla="*/ 15367902 w 15367902"/>
              <a:gd name="csY8" fmla="*/ 0 h 19173701"/>
              <a:gd name="csX9" fmla="*/ 15367902 w 15367902"/>
              <a:gd name="csY9" fmla="*/ 19173701 h 19173701"/>
              <a:gd name="csX10" fmla="*/ 0 w 15367902"/>
              <a:gd name="csY10" fmla="*/ 19172991 h 19173701"/>
              <a:gd name="csX11" fmla="*/ 32657 w 15367902"/>
              <a:gd name="csY11" fmla="*/ 0 h 191737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5367902" h="19173701">
                <a:moveTo>
                  <a:pt x="12810339" y="984815"/>
                </a:moveTo>
                <a:lnTo>
                  <a:pt x="12940152" y="1119024"/>
                </a:lnTo>
                <a:lnTo>
                  <a:pt x="14230442" y="1127381"/>
                </a:lnTo>
                <a:cubicBezTo>
                  <a:pt x="14229327" y="1766809"/>
                  <a:pt x="14228108" y="1973128"/>
                  <a:pt x="14227365" y="2399414"/>
                </a:cubicBezTo>
                <a:lnTo>
                  <a:pt x="14363054" y="2521319"/>
                </a:lnTo>
                <a:cubicBezTo>
                  <a:pt x="14367038" y="2002054"/>
                  <a:pt x="14357077" y="1762893"/>
                  <a:pt x="14363054" y="983996"/>
                </a:cubicBezTo>
                <a:lnTo>
                  <a:pt x="12810339" y="984815"/>
                </a:lnTo>
                <a:close/>
                <a:moveTo>
                  <a:pt x="32657" y="0"/>
                </a:moveTo>
                <a:lnTo>
                  <a:pt x="15367902" y="0"/>
                </a:lnTo>
                <a:lnTo>
                  <a:pt x="15367902" y="19173701"/>
                </a:lnTo>
                <a:lnTo>
                  <a:pt x="0" y="19172991"/>
                </a:lnTo>
                <a:cubicBezTo>
                  <a:pt x="10886" y="12771109"/>
                  <a:pt x="21771" y="6401882"/>
                  <a:pt x="32657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Bild einfügen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21DDB41C-D47E-7E54-E7B3-EECE1F0B3804}"/>
              </a:ext>
            </a:extLst>
          </p:cNvPr>
          <p:cNvSpPr/>
          <p:nvPr userDrawn="1"/>
        </p:nvSpPr>
        <p:spPr>
          <a:xfrm>
            <a:off x="-32657" y="10376619"/>
            <a:ext cx="15367907" cy="8792444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97248">
                <a:schemeClr val="accent5">
                  <a:alpha val="78000"/>
                </a:schemeClr>
              </a:gs>
              <a:gs pos="40000">
                <a:schemeClr val="accent5">
                  <a:alpha val="5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075AE59-A6CD-169B-2DE0-26BE61E1807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22E7D895-E56B-877F-2C99-B1C4525AD9D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74541" y="17147365"/>
            <a:ext cx="4654817" cy="1222142"/>
          </a:xfrm>
          <a:prstGeom prst="rect">
            <a:avLst/>
          </a:prstGeom>
        </p:spPr>
      </p:pic>
      <p:sp>
        <p:nvSpPr>
          <p:cNvPr id="5" name="Rechteck 48">
            <a:extLst>
              <a:ext uri="{FF2B5EF4-FFF2-40B4-BE49-F238E27FC236}">
                <a16:creationId xmlns:a16="http://schemas.microsoft.com/office/drawing/2014/main" id="{C323D24E-77F4-8A33-45E0-850B09FA6521}"/>
              </a:ext>
            </a:extLst>
          </p:cNvPr>
          <p:cNvSpPr/>
          <p:nvPr userDrawn="1"/>
        </p:nvSpPr>
        <p:spPr>
          <a:xfrm>
            <a:off x="974631" y="9800555"/>
            <a:ext cx="5684882" cy="177122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BCCAE1BE-FDAD-DFC3-841A-D8D7DEA820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04000" y="10117583"/>
            <a:ext cx="4967482" cy="105112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6000" b="1">
                <a:solidFill>
                  <a:schemeClr val="tx2"/>
                </a:solidFill>
              </a:defRPr>
            </a:lvl1pPr>
            <a:lvl2pPr>
              <a:buFontTx/>
              <a:buNone/>
              <a:defRPr sz="8800"/>
            </a:lvl2pPr>
            <a:lvl3pPr>
              <a:buFontTx/>
              <a:buNone/>
              <a:defRPr sz="8800"/>
            </a:lvl3pPr>
            <a:lvl4pPr>
              <a:buFontTx/>
              <a:buNone/>
              <a:defRPr sz="8800"/>
            </a:lvl4pPr>
            <a:lvl5pPr>
              <a:buFontTx/>
              <a:buNone/>
              <a:defRPr sz="8800"/>
            </a:lvl5pPr>
          </a:lstStyle>
          <a:p>
            <a:pPr lvl="0"/>
            <a:r>
              <a:rPr lang="de-DE"/>
              <a:t>SMART CITIES</a:t>
            </a:r>
          </a:p>
        </p:txBody>
      </p:sp>
      <p:sp>
        <p:nvSpPr>
          <p:cNvPr id="6" name="Textplatzhalter 18">
            <a:extLst>
              <a:ext uri="{FF2B5EF4-FFF2-40B4-BE49-F238E27FC236}">
                <a16:creationId xmlns:a16="http://schemas.microsoft.com/office/drawing/2014/main" id="{D19103D1-3966-82C2-81BA-F146F704E5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999" y="12248827"/>
            <a:ext cx="13393359" cy="44644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Hier steht ein Titel </a:t>
            </a:r>
            <a:br>
              <a:rPr lang="de-DE"/>
            </a:br>
            <a:r>
              <a:rPr lang="de-DE"/>
              <a:t>über mehr </a:t>
            </a:r>
            <a:br>
              <a:rPr lang="de-DE"/>
            </a:br>
            <a:r>
              <a:rPr lang="de-DE"/>
              <a:t>als zwei Zeilen.</a:t>
            </a:r>
          </a:p>
        </p:txBody>
      </p:sp>
    </p:spTree>
    <p:extLst>
      <p:ext uri="{BB962C8B-B14F-4D97-AF65-F5344CB8AC3E}">
        <p14:creationId xmlns:p14="http://schemas.microsoft.com/office/powerpoint/2010/main" val="4279350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ws3_kurz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12">
            <a:extLst>
              <a:ext uri="{FF2B5EF4-FFF2-40B4-BE49-F238E27FC236}">
                <a16:creationId xmlns:a16="http://schemas.microsoft.com/office/drawing/2014/main" id="{F410E84D-F660-0AE5-1210-4E2AB63678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32657" y="-1050"/>
            <a:ext cx="15367902" cy="19173701"/>
          </a:xfrm>
          <a:custGeom>
            <a:avLst/>
            <a:gdLst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52401 w 15335245"/>
              <a:gd name="connsiteY3" fmla="*/ 800605 h 15058189"/>
              <a:gd name="connsiteX4" fmla="*/ 0 w 15335245"/>
              <a:gd name="connsiteY4" fmla="*/ 0 h 15058189"/>
              <a:gd name="connsiteX5" fmla="*/ 15335245 w 15335245"/>
              <a:gd name="connsiteY5" fmla="*/ 0 h 15058189"/>
              <a:gd name="connsiteX6" fmla="*/ 15335245 w 15335245"/>
              <a:gd name="connsiteY6" fmla="*/ 13785272 h 15058189"/>
              <a:gd name="connsiteX7" fmla="*/ 0 w 15335245"/>
              <a:gd name="connsiteY7" fmla="*/ 15058189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577481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577481 w 15335245"/>
              <a:gd name="csY2" fmla="*/ 1967025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56204 w 15335245"/>
              <a:gd name="csY0" fmla="*/ 957360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56204 w 15335245"/>
              <a:gd name="csY4" fmla="*/ 957360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8593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8593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839604 w 15335245"/>
              <a:gd name="csY1" fmla="*/ 20373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342349 w 15335245"/>
              <a:gd name="csY3" fmla="*/ 2541791 h 15058189"/>
              <a:gd name="csX4" fmla="*/ 14342349 w 15335245"/>
              <a:gd name="csY4" fmla="*/ 966067 h 15058189"/>
              <a:gd name="csX5" fmla="*/ 12765729 w 15335245"/>
              <a:gd name="csY5" fmla="*/ 966885 h 15058189"/>
              <a:gd name="csX6" fmla="*/ 0 w 15335245"/>
              <a:gd name="csY6" fmla="*/ 0 h 15058189"/>
              <a:gd name="csX7" fmla="*/ 15335245 w 15335245"/>
              <a:gd name="csY7" fmla="*/ 0 h 15058189"/>
              <a:gd name="csX8" fmla="*/ 15335245 w 15335245"/>
              <a:gd name="csY8" fmla="*/ 13785272 h 15058189"/>
              <a:gd name="csX9" fmla="*/ 0 w 15335245"/>
              <a:gd name="csY9" fmla="*/ 15058189 h 15058189"/>
              <a:gd name="csX10" fmla="*/ 0 w 15335245"/>
              <a:gd name="csY10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92029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3437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3785272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9173701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810339 w 15367902"/>
              <a:gd name="csY0" fmla="*/ 984815 h 19205647"/>
              <a:gd name="csX1" fmla="*/ 12940152 w 15367902"/>
              <a:gd name="csY1" fmla="*/ 1119024 h 19205647"/>
              <a:gd name="csX2" fmla="*/ 14230442 w 15367902"/>
              <a:gd name="csY2" fmla="*/ 1127381 h 19205647"/>
              <a:gd name="csX3" fmla="*/ 14227365 w 15367902"/>
              <a:gd name="csY3" fmla="*/ 2399414 h 19205647"/>
              <a:gd name="csX4" fmla="*/ 14363054 w 15367902"/>
              <a:gd name="csY4" fmla="*/ 2521319 h 19205647"/>
              <a:gd name="csX5" fmla="*/ 14363054 w 15367902"/>
              <a:gd name="csY5" fmla="*/ 983996 h 19205647"/>
              <a:gd name="csX6" fmla="*/ 12810339 w 15367902"/>
              <a:gd name="csY6" fmla="*/ 984815 h 19205647"/>
              <a:gd name="csX7" fmla="*/ 32657 w 15367902"/>
              <a:gd name="csY7" fmla="*/ 0 h 19205647"/>
              <a:gd name="csX8" fmla="*/ 15367902 w 15367902"/>
              <a:gd name="csY8" fmla="*/ 0 h 19205647"/>
              <a:gd name="csX9" fmla="*/ 15367902 w 15367902"/>
              <a:gd name="csY9" fmla="*/ 19173701 h 19205647"/>
              <a:gd name="csX10" fmla="*/ 0 w 15367902"/>
              <a:gd name="csY10" fmla="*/ 19205647 h 19205647"/>
              <a:gd name="csX11" fmla="*/ 32657 w 15367902"/>
              <a:gd name="csY11" fmla="*/ 0 h 19205647"/>
              <a:gd name="csX0" fmla="*/ 12810339 w 15367902"/>
              <a:gd name="csY0" fmla="*/ 984815 h 19173701"/>
              <a:gd name="csX1" fmla="*/ 12940152 w 15367902"/>
              <a:gd name="csY1" fmla="*/ 1119024 h 19173701"/>
              <a:gd name="csX2" fmla="*/ 14230442 w 15367902"/>
              <a:gd name="csY2" fmla="*/ 1127381 h 19173701"/>
              <a:gd name="csX3" fmla="*/ 14227365 w 15367902"/>
              <a:gd name="csY3" fmla="*/ 2399414 h 19173701"/>
              <a:gd name="csX4" fmla="*/ 14363054 w 15367902"/>
              <a:gd name="csY4" fmla="*/ 2521319 h 19173701"/>
              <a:gd name="csX5" fmla="*/ 14363054 w 15367902"/>
              <a:gd name="csY5" fmla="*/ 983996 h 19173701"/>
              <a:gd name="csX6" fmla="*/ 12810339 w 15367902"/>
              <a:gd name="csY6" fmla="*/ 984815 h 19173701"/>
              <a:gd name="csX7" fmla="*/ 32657 w 15367902"/>
              <a:gd name="csY7" fmla="*/ 0 h 19173701"/>
              <a:gd name="csX8" fmla="*/ 15367902 w 15367902"/>
              <a:gd name="csY8" fmla="*/ 0 h 19173701"/>
              <a:gd name="csX9" fmla="*/ 15367902 w 15367902"/>
              <a:gd name="csY9" fmla="*/ 19173701 h 19173701"/>
              <a:gd name="csX10" fmla="*/ 0 w 15367902"/>
              <a:gd name="csY10" fmla="*/ 19172991 h 19173701"/>
              <a:gd name="csX11" fmla="*/ 32657 w 15367902"/>
              <a:gd name="csY11" fmla="*/ 0 h 191737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5367902" h="19173701">
                <a:moveTo>
                  <a:pt x="12810339" y="984815"/>
                </a:moveTo>
                <a:lnTo>
                  <a:pt x="12940152" y="1119024"/>
                </a:lnTo>
                <a:lnTo>
                  <a:pt x="14230442" y="1127381"/>
                </a:lnTo>
                <a:cubicBezTo>
                  <a:pt x="14229327" y="1766809"/>
                  <a:pt x="14228108" y="1973128"/>
                  <a:pt x="14227365" y="2399414"/>
                </a:cubicBezTo>
                <a:lnTo>
                  <a:pt x="14363054" y="2521319"/>
                </a:lnTo>
                <a:cubicBezTo>
                  <a:pt x="14367038" y="2002054"/>
                  <a:pt x="14357077" y="1762893"/>
                  <a:pt x="14363054" y="983996"/>
                </a:cubicBezTo>
                <a:lnTo>
                  <a:pt x="12810339" y="984815"/>
                </a:lnTo>
                <a:close/>
                <a:moveTo>
                  <a:pt x="32657" y="0"/>
                </a:moveTo>
                <a:lnTo>
                  <a:pt x="15367902" y="0"/>
                </a:lnTo>
                <a:lnTo>
                  <a:pt x="15367902" y="19173701"/>
                </a:lnTo>
                <a:lnTo>
                  <a:pt x="0" y="19172991"/>
                </a:lnTo>
                <a:cubicBezTo>
                  <a:pt x="10886" y="12771109"/>
                  <a:pt x="21771" y="6401882"/>
                  <a:pt x="32657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Bild einfügen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075AE59-A6CD-169B-2DE0-26BE61E1807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21DDB41C-D47E-7E54-E7B3-EECE1F0B3804}"/>
              </a:ext>
            </a:extLst>
          </p:cNvPr>
          <p:cNvSpPr/>
          <p:nvPr userDrawn="1"/>
        </p:nvSpPr>
        <p:spPr>
          <a:xfrm>
            <a:off x="-32657" y="11960795"/>
            <a:ext cx="15367907" cy="7208268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97248">
                <a:schemeClr val="accent5">
                  <a:alpha val="78000"/>
                </a:schemeClr>
              </a:gs>
              <a:gs pos="40000">
                <a:schemeClr val="accent5">
                  <a:alpha val="5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8" name="Textplatzhalter 18">
            <a:extLst>
              <a:ext uri="{FF2B5EF4-FFF2-40B4-BE49-F238E27FC236}">
                <a16:creationId xmlns:a16="http://schemas.microsoft.com/office/drawing/2014/main" id="{EA125BAD-1212-F421-ACF0-4165C6FD8D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999" y="13760995"/>
            <a:ext cx="13393359" cy="25922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Hier steht ein Titel über zwei Zeilen.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2E7D895-E56B-877F-2C99-B1C4525AD9D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74541" y="17147365"/>
            <a:ext cx="4654817" cy="1222142"/>
          </a:xfrm>
          <a:prstGeom prst="rect">
            <a:avLst/>
          </a:prstGeom>
        </p:spPr>
      </p:pic>
      <p:sp>
        <p:nvSpPr>
          <p:cNvPr id="5" name="Rechteck 48">
            <a:extLst>
              <a:ext uri="{FF2B5EF4-FFF2-40B4-BE49-F238E27FC236}">
                <a16:creationId xmlns:a16="http://schemas.microsoft.com/office/drawing/2014/main" id="{C323D24E-77F4-8A33-45E0-850B09FA6521}"/>
              </a:ext>
            </a:extLst>
          </p:cNvPr>
          <p:cNvSpPr/>
          <p:nvPr userDrawn="1"/>
        </p:nvSpPr>
        <p:spPr>
          <a:xfrm>
            <a:off x="974630" y="11312723"/>
            <a:ext cx="8925243" cy="177122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BCCAE1BE-FDAD-DFC3-841A-D8D7DEA820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03999" y="11629751"/>
            <a:ext cx="8270541" cy="105112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6000" b="1">
                <a:solidFill>
                  <a:schemeClr val="tx2"/>
                </a:solidFill>
              </a:defRPr>
            </a:lvl1pPr>
            <a:lvl2pPr>
              <a:buFontTx/>
              <a:buNone/>
              <a:defRPr sz="8800"/>
            </a:lvl2pPr>
            <a:lvl3pPr>
              <a:buFontTx/>
              <a:buNone/>
              <a:defRPr sz="8800"/>
            </a:lvl3pPr>
            <a:lvl4pPr>
              <a:buFontTx/>
              <a:buNone/>
              <a:defRPr sz="8800"/>
            </a:lvl4pPr>
            <a:lvl5pPr>
              <a:buFontTx/>
              <a:buNone/>
              <a:defRPr sz="8800"/>
            </a:lvl5pPr>
          </a:lstStyle>
          <a:p>
            <a:pPr lvl="0"/>
            <a:r>
              <a:rPr lang="de-DE"/>
              <a:t>EUROPAS SMART CITIES</a:t>
            </a:r>
          </a:p>
        </p:txBody>
      </p:sp>
    </p:spTree>
    <p:extLst>
      <p:ext uri="{BB962C8B-B14F-4D97-AF65-F5344CB8AC3E}">
        <p14:creationId xmlns:p14="http://schemas.microsoft.com/office/powerpoint/2010/main" val="773587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ws3_la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12">
            <a:extLst>
              <a:ext uri="{FF2B5EF4-FFF2-40B4-BE49-F238E27FC236}">
                <a16:creationId xmlns:a16="http://schemas.microsoft.com/office/drawing/2014/main" id="{F410E84D-F660-0AE5-1210-4E2AB63678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32657" y="-1050"/>
            <a:ext cx="15367902" cy="19173701"/>
          </a:xfrm>
          <a:custGeom>
            <a:avLst/>
            <a:gdLst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52401 w 15335245"/>
              <a:gd name="connsiteY3" fmla="*/ 800605 h 15058189"/>
              <a:gd name="connsiteX4" fmla="*/ 0 w 15335245"/>
              <a:gd name="connsiteY4" fmla="*/ 0 h 15058189"/>
              <a:gd name="connsiteX5" fmla="*/ 15335245 w 15335245"/>
              <a:gd name="connsiteY5" fmla="*/ 0 h 15058189"/>
              <a:gd name="connsiteX6" fmla="*/ 15335245 w 15335245"/>
              <a:gd name="connsiteY6" fmla="*/ 13785272 h 15058189"/>
              <a:gd name="connsiteX7" fmla="*/ 0 w 15335245"/>
              <a:gd name="connsiteY7" fmla="*/ 15058189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577481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577481 w 15335245"/>
              <a:gd name="csY2" fmla="*/ 1967025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56204 w 15335245"/>
              <a:gd name="csY0" fmla="*/ 957360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56204 w 15335245"/>
              <a:gd name="csY4" fmla="*/ 957360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8593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8593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839604 w 15335245"/>
              <a:gd name="csY1" fmla="*/ 20373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342349 w 15335245"/>
              <a:gd name="csY3" fmla="*/ 2541791 h 15058189"/>
              <a:gd name="csX4" fmla="*/ 14342349 w 15335245"/>
              <a:gd name="csY4" fmla="*/ 966067 h 15058189"/>
              <a:gd name="csX5" fmla="*/ 12765729 w 15335245"/>
              <a:gd name="csY5" fmla="*/ 966885 h 15058189"/>
              <a:gd name="csX6" fmla="*/ 0 w 15335245"/>
              <a:gd name="csY6" fmla="*/ 0 h 15058189"/>
              <a:gd name="csX7" fmla="*/ 15335245 w 15335245"/>
              <a:gd name="csY7" fmla="*/ 0 h 15058189"/>
              <a:gd name="csX8" fmla="*/ 15335245 w 15335245"/>
              <a:gd name="csY8" fmla="*/ 13785272 h 15058189"/>
              <a:gd name="csX9" fmla="*/ 0 w 15335245"/>
              <a:gd name="csY9" fmla="*/ 15058189 h 15058189"/>
              <a:gd name="csX10" fmla="*/ 0 w 15335245"/>
              <a:gd name="csY10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92029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3437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3785272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9173701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810339 w 15367902"/>
              <a:gd name="csY0" fmla="*/ 984815 h 19205647"/>
              <a:gd name="csX1" fmla="*/ 12940152 w 15367902"/>
              <a:gd name="csY1" fmla="*/ 1119024 h 19205647"/>
              <a:gd name="csX2" fmla="*/ 14230442 w 15367902"/>
              <a:gd name="csY2" fmla="*/ 1127381 h 19205647"/>
              <a:gd name="csX3" fmla="*/ 14227365 w 15367902"/>
              <a:gd name="csY3" fmla="*/ 2399414 h 19205647"/>
              <a:gd name="csX4" fmla="*/ 14363054 w 15367902"/>
              <a:gd name="csY4" fmla="*/ 2521319 h 19205647"/>
              <a:gd name="csX5" fmla="*/ 14363054 w 15367902"/>
              <a:gd name="csY5" fmla="*/ 983996 h 19205647"/>
              <a:gd name="csX6" fmla="*/ 12810339 w 15367902"/>
              <a:gd name="csY6" fmla="*/ 984815 h 19205647"/>
              <a:gd name="csX7" fmla="*/ 32657 w 15367902"/>
              <a:gd name="csY7" fmla="*/ 0 h 19205647"/>
              <a:gd name="csX8" fmla="*/ 15367902 w 15367902"/>
              <a:gd name="csY8" fmla="*/ 0 h 19205647"/>
              <a:gd name="csX9" fmla="*/ 15367902 w 15367902"/>
              <a:gd name="csY9" fmla="*/ 19173701 h 19205647"/>
              <a:gd name="csX10" fmla="*/ 0 w 15367902"/>
              <a:gd name="csY10" fmla="*/ 19205647 h 19205647"/>
              <a:gd name="csX11" fmla="*/ 32657 w 15367902"/>
              <a:gd name="csY11" fmla="*/ 0 h 19205647"/>
              <a:gd name="csX0" fmla="*/ 12810339 w 15367902"/>
              <a:gd name="csY0" fmla="*/ 984815 h 19173701"/>
              <a:gd name="csX1" fmla="*/ 12940152 w 15367902"/>
              <a:gd name="csY1" fmla="*/ 1119024 h 19173701"/>
              <a:gd name="csX2" fmla="*/ 14230442 w 15367902"/>
              <a:gd name="csY2" fmla="*/ 1127381 h 19173701"/>
              <a:gd name="csX3" fmla="*/ 14227365 w 15367902"/>
              <a:gd name="csY3" fmla="*/ 2399414 h 19173701"/>
              <a:gd name="csX4" fmla="*/ 14363054 w 15367902"/>
              <a:gd name="csY4" fmla="*/ 2521319 h 19173701"/>
              <a:gd name="csX5" fmla="*/ 14363054 w 15367902"/>
              <a:gd name="csY5" fmla="*/ 983996 h 19173701"/>
              <a:gd name="csX6" fmla="*/ 12810339 w 15367902"/>
              <a:gd name="csY6" fmla="*/ 984815 h 19173701"/>
              <a:gd name="csX7" fmla="*/ 32657 w 15367902"/>
              <a:gd name="csY7" fmla="*/ 0 h 19173701"/>
              <a:gd name="csX8" fmla="*/ 15367902 w 15367902"/>
              <a:gd name="csY8" fmla="*/ 0 h 19173701"/>
              <a:gd name="csX9" fmla="*/ 15367902 w 15367902"/>
              <a:gd name="csY9" fmla="*/ 19173701 h 19173701"/>
              <a:gd name="csX10" fmla="*/ 0 w 15367902"/>
              <a:gd name="csY10" fmla="*/ 19172991 h 19173701"/>
              <a:gd name="csX11" fmla="*/ 32657 w 15367902"/>
              <a:gd name="csY11" fmla="*/ 0 h 191737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5367902" h="19173701">
                <a:moveTo>
                  <a:pt x="12810339" y="984815"/>
                </a:moveTo>
                <a:lnTo>
                  <a:pt x="12940152" y="1119024"/>
                </a:lnTo>
                <a:lnTo>
                  <a:pt x="14230442" y="1127381"/>
                </a:lnTo>
                <a:cubicBezTo>
                  <a:pt x="14229327" y="1766809"/>
                  <a:pt x="14228108" y="1973128"/>
                  <a:pt x="14227365" y="2399414"/>
                </a:cubicBezTo>
                <a:lnTo>
                  <a:pt x="14363054" y="2521319"/>
                </a:lnTo>
                <a:cubicBezTo>
                  <a:pt x="14367038" y="2002054"/>
                  <a:pt x="14357077" y="1762893"/>
                  <a:pt x="14363054" y="983996"/>
                </a:cubicBezTo>
                <a:lnTo>
                  <a:pt x="12810339" y="984815"/>
                </a:lnTo>
                <a:close/>
                <a:moveTo>
                  <a:pt x="32657" y="0"/>
                </a:moveTo>
                <a:lnTo>
                  <a:pt x="15367902" y="0"/>
                </a:lnTo>
                <a:lnTo>
                  <a:pt x="15367902" y="19173701"/>
                </a:lnTo>
                <a:lnTo>
                  <a:pt x="0" y="19172991"/>
                </a:lnTo>
                <a:cubicBezTo>
                  <a:pt x="10886" y="12771109"/>
                  <a:pt x="21771" y="6401882"/>
                  <a:pt x="32657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Bild einfügen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075AE59-A6CD-169B-2DE0-26BE61E1807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21DDB41C-D47E-7E54-E7B3-EECE1F0B3804}"/>
              </a:ext>
            </a:extLst>
          </p:cNvPr>
          <p:cNvSpPr/>
          <p:nvPr userDrawn="1"/>
        </p:nvSpPr>
        <p:spPr>
          <a:xfrm>
            <a:off x="-32657" y="10376619"/>
            <a:ext cx="15367907" cy="8792444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97248">
                <a:schemeClr val="accent5">
                  <a:alpha val="78000"/>
                </a:schemeClr>
              </a:gs>
              <a:gs pos="40000">
                <a:schemeClr val="accent5">
                  <a:alpha val="5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2E7D895-E56B-877F-2C99-B1C4525AD9D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74541" y="17147365"/>
            <a:ext cx="4654817" cy="1222142"/>
          </a:xfrm>
          <a:prstGeom prst="rect">
            <a:avLst/>
          </a:prstGeom>
        </p:spPr>
      </p:pic>
      <p:sp>
        <p:nvSpPr>
          <p:cNvPr id="5" name="Rechteck 48">
            <a:extLst>
              <a:ext uri="{FF2B5EF4-FFF2-40B4-BE49-F238E27FC236}">
                <a16:creationId xmlns:a16="http://schemas.microsoft.com/office/drawing/2014/main" id="{C323D24E-77F4-8A33-45E0-850B09FA6521}"/>
              </a:ext>
            </a:extLst>
          </p:cNvPr>
          <p:cNvSpPr/>
          <p:nvPr userDrawn="1"/>
        </p:nvSpPr>
        <p:spPr>
          <a:xfrm>
            <a:off x="974630" y="9800555"/>
            <a:ext cx="8925243" cy="177122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BCCAE1BE-FDAD-DFC3-841A-D8D7DEA820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03999" y="10117583"/>
            <a:ext cx="8270541" cy="105112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6000" b="1">
                <a:solidFill>
                  <a:schemeClr val="tx2"/>
                </a:solidFill>
              </a:defRPr>
            </a:lvl1pPr>
            <a:lvl2pPr>
              <a:buFontTx/>
              <a:buNone/>
              <a:defRPr sz="8800"/>
            </a:lvl2pPr>
            <a:lvl3pPr>
              <a:buFontTx/>
              <a:buNone/>
              <a:defRPr sz="8800"/>
            </a:lvl3pPr>
            <a:lvl4pPr>
              <a:buFontTx/>
              <a:buNone/>
              <a:defRPr sz="8800"/>
            </a:lvl4pPr>
            <a:lvl5pPr>
              <a:buFontTx/>
              <a:buNone/>
              <a:defRPr sz="8800"/>
            </a:lvl5pPr>
          </a:lstStyle>
          <a:p>
            <a:pPr lvl="0"/>
            <a:r>
              <a:rPr lang="de-DE"/>
              <a:t>EUROPAS SMART CITIES</a:t>
            </a:r>
          </a:p>
        </p:txBody>
      </p:sp>
      <p:sp>
        <p:nvSpPr>
          <p:cNvPr id="6" name="Textplatzhalter 18">
            <a:extLst>
              <a:ext uri="{FF2B5EF4-FFF2-40B4-BE49-F238E27FC236}">
                <a16:creationId xmlns:a16="http://schemas.microsoft.com/office/drawing/2014/main" id="{593EA131-6F6A-AE75-A993-95745D8F2B3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999" y="12248827"/>
            <a:ext cx="13393359" cy="44644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Hier steht ein Titel </a:t>
            </a:r>
            <a:br>
              <a:rPr lang="de-DE"/>
            </a:br>
            <a:r>
              <a:rPr lang="de-DE"/>
              <a:t>über mehr </a:t>
            </a:r>
            <a:br>
              <a:rPr lang="de-DE"/>
            </a:br>
            <a:r>
              <a:rPr lang="de-DE"/>
              <a:t>als zwei Zeilen.</a:t>
            </a:r>
          </a:p>
        </p:txBody>
      </p:sp>
    </p:spTree>
    <p:extLst>
      <p:ext uri="{BB962C8B-B14F-4D97-AF65-F5344CB8AC3E}">
        <p14:creationId xmlns:p14="http://schemas.microsoft.com/office/powerpoint/2010/main" val="2953323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_Bild ohne Hintergrund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FCA78ABF-5A8A-8A5D-DF5B-5CEC084C40EF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47545" y="11651098"/>
            <a:ext cx="8387700" cy="751794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10" name="Textplatzhalter 18">
            <a:extLst>
              <a:ext uri="{FF2B5EF4-FFF2-40B4-BE49-F238E27FC236}">
                <a16:creationId xmlns:a16="http://schemas.microsoft.com/office/drawing/2014/main" id="{F9DBB3F5-6DB9-65EE-5DFE-93945743F9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3175820"/>
            <a:ext cx="12348248" cy="7782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9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Hier kommt ein langes Zitat, das über mehrere Zeilen läuft. Sollte es länger oder kürzer sein, dann bitte die Schriftgröße verkleinern oder vergrößern.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0722267-EB3A-2CC0-0E10-04FF1C062EE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BFA3AC1-E56A-5BA1-A928-8C46522A905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6001" y="1785920"/>
            <a:ext cx="813818" cy="801626"/>
          </a:xfrm>
          <a:prstGeom prst="rect">
            <a:avLst/>
          </a:prstGeom>
        </p:spPr>
      </p:pic>
      <p:sp>
        <p:nvSpPr>
          <p:cNvPr id="5" name="Rechteck 48">
            <a:extLst>
              <a:ext uri="{FF2B5EF4-FFF2-40B4-BE49-F238E27FC236}">
                <a16:creationId xmlns:a16="http://schemas.microsoft.com/office/drawing/2014/main" id="{26ABBBEB-068B-F5B7-246E-9CB661A7BE56}"/>
              </a:ext>
            </a:extLst>
          </p:cNvPr>
          <p:cNvSpPr/>
          <p:nvPr userDrawn="1"/>
        </p:nvSpPr>
        <p:spPr>
          <a:xfrm>
            <a:off x="-1" y="11651098"/>
            <a:ext cx="5590818" cy="397099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C55F2F2C-68E6-BD42-24D1-C584BB4103B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36001" y="13905011"/>
            <a:ext cx="4211344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FBF2D449-C146-8F2C-C41C-2E42A6F28C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6001" y="12176819"/>
            <a:ext cx="4211344" cy="14401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5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646595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_Bild mit Hintergrund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FCA78ABF-5A8A-8A5D-DF5B-5CEC084C40EF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26819" y="11651098"/>
            <a:ext cx="6757430" cy="549626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10" name="Textplatzhalter 18">
            <a:extLst>
              <a:ext uri="{FF2B5EF4-FFF2-40B4-BE49-F238E27FC236}">
                <a16:creationId xmlns:a16="http://schemas.microsoft.com/office/drawing/2014/main" id="{F9DBB3F5-6DB9-65EE-5DFE-93945743F9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3175820"/>
            <a:ext cx="12348248" cy="7782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9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Hier kommt ein langes Zitat, das über mehrere Zeilen läuft. Sollte es länger oder kürzer sein, dann bitte die Schriftgröße verkleinern oder vergrößern.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0722267-EB3A-2CC0-0E10-04FF1C062EE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BFA3AC1-E56A-5BA1-A928-8C46522A905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6001" y="1785920"/>
            <a:ext cx="813818" cy="801626"/>
          </a:xfrm>
          <a:prstGeom prst="rect">
            <a:avLst/>
          </a:prstGeom>
        </p:spPr>
      </p:pic>
      <p:sp>
        <p:nvSpPr>
          <p:cNvPr id="5" name="Rechteck 48">
            <a:extLst>
              <a:ext uri="{FF2B5EF4-FFF2-40B4-BE49-F238E27FC236}">
                <a16:creationId xmlns:a16="http://schemas.microsoft.com/office/drawing/2014/main" id="{26ABBBEB-068B-F5B7-246E-9CB661A7BE56}"/>
              </a:ext>
            </a:extLst>
          </p:cNvPr>
          <p:cNvSpPr/>
          <p:nvPr userDrawn="1"/>
        </p:nvSpPr>
        <p:spPr>
          <a:xfrm>
            <a:off x="-1" y="11651098"/>
            <a:ext cx="5590818" cy="397099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C55F2F2C-68E6-BD42-24D1-C584BB4103B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36001" y="13905011"/>
            <a:ext cx="4211344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FBF2D449-C146-8F2C-C41C-2E42A6F28C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6001" y="12176819"/>
            <a:ext cx="4211344" cy="14401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5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326040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Speaker-Slot_Bild freigestell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FCA78ABF-5A8A-8A5D-DF5B-5CEC084C40EF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26819" y="10154066"/>
            <a:ext cx="8808426" cy="9014976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0722267-EB3A-2CC0-0E10-04FF1C062EE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9" name="Rechteck 48">
            <a:extLst>
              <a:ext uri="{FF2B5EF4-FFF2-40B4-BE49-F238E27FC236}">
                <a16:creationId xmlns:a16="http://schemas.microsoft.com/office/drawing/2014/main" id="{9C7CE773-123E-8AA1-B737-96ECAC0AB1CC}"/>
              </a:ext>
            </a:extLst>
          </p:cNvPr>
          <p:cNvSpPr/>
          <p:nvPr userDrawn="1"/>
        </p:nvSpPr>
        <p:spPr>
          <a:xfrm>
            <a:off x="-1" y="10154066"/>
            <a:ext cx="5590818" cy="397099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6" name="Textplatzhalter 18">
            <a:extLst>
              <a:ext uri="{FF2B5EF4-FFF2-40B4-BE49-F238E27FC236}">
                <a16:creationId xmlns:a16="http://schemas.microsoft.com/office/drawing/2014/main" id="{8C389CF5-7CA5-C664-2F2A-EBB18DDAD5E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1951682"/>
            <a:ext cx="11757692" cy="54098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Hier kommt ein langer Titel über mehrere Zeilen, den man nicht kürzen kann.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E4E6FCCC-1B9A-FEFC-9874-3889A16255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7728111"/>
            <a:ext cx="11757692" cy="1136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BERLIN | 23 SEPT 2026</a:t>
            </a:r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C6B08FF8-A08A-C252-659F-30D82300D9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36001" y="12176819"/>
            <a:ext cx="4211344" cy="13300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Position</a:t>
            </a:r>
            <a:br>
              <a:rPr lang="de-DE"/>
            </a:br>
            <a:r>
              <a:rPr lang="de-DE"/>
              <a:t>Unternehmen</a:t>
            </a:r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19BC9B9C-1282-7993-DBB5-D876BDB8DB1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6001" y="10702784"/>
            <a:ext cx="4211344" cy="13300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779582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Speaker-Slot_Bild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FCA78ABF-5A8A-8A5D-DF5B-5CEC084C40EF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26819" y="10154066"/>
            <a:ext cx="6239831" cy="641439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0722267-EB3A-2CC0-0E10-04FF1C062EE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9" name="Rechteck 48">
            <a:extLst>
              <a:ext uri="{FF2B5EF4-FFF2-40B4-BE49-F238E27FC236}">
                <a16:creationId xmlns:a16="http://schemas.microsoft.com/office/drawing/2014/main" id="{9C7CE773-123E-8AA1-B737-96ECAC0AB1CC}"/>
              </a:ext>
            </a:extLst>
          </p:cNvPr>
          <p:cNvSpPr/>
          <p:nvPr userDrawn="1"/>
        </p:nvSpPr>
        <p:spPr>
          <a:xfrm>
            <a:off x="-1" y="10154066"/>
            <a:ext cx="5590818" cy="397099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6" name="Textplatzhalter 18">
            <a:extLst>
              <a:ext uri="{FF2B5EF4-FFF2-40B4-BE49-F238E27FC236}">
                <a16:creationId xmlns:a16="http://schemas.microsoft.com/office/drawing/2014/main" id="{8C389CF5-7CA5-C664-2F2A-EBB18DDAD5E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1951682"/>
            <a:ext cx="11757692" cy="54098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Session title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E4E6FCCC-1B9A-FEFC-9874-3889A16255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7728111"/>
            <a:ext cx="11757692" cy="1136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 dirty="0"/>
              <a:t>BERLIN | 22 &amp; 23 SEPT 2026</a:t>
            </a:r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C6B08FF8-A08A-C252-659F-30D82300D9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36001" y="12176819"/>
            <a:ext cx="4211344" cy="13300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Company</a:t>
            </a:r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19BC9B9C-1282-7993-DBB5-D876BDB8DB1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6001" y="10702784"/>
            <a:ext cx="4211344" cy="13300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93760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Speaker-Slot_kurzes Thema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6945" y="7398000"/>
            <a:ext cx="5757950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D7BB20C3-B726-5431-E6D1-2AEB762823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2572719"/>
            <a:ext cx="11757692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Session title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8246FD3E-9959-44AF-8E3B-F24C6F2FF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5567871"/>
            <a:ext cx="11757692" cy="1136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 dirty="0"/>
              <a:t>BERLIN | 22 &amp; 23 SEPT 2026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1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Company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1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8" name="Bildplatzhalter 24">
            <a:extLst>
              <a:ext uri="{FF2B5EF4-FFF2-40B4-BE49-F238E27FC236}">
                <a16:creationId xmlns:a16="http://schemas.microsoft.com/office/drawing/2014/main" id="{5BCD44CA-B5D1-AF09-A42A-9A04546FD6D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526484" y="7398000"/>
            <a:ext cx="5757950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19" name="Rechteck 48">
            <a:extLst>
              <a:ext uri="{FF2B5EF4-FFF2-40B4-BE49-F238E27FC236}">
                <a16:creationId xmlns:a16="http://schemas.microsoft.com/office/drawing/2014/main" id="{7B37D39E-277D-1FDB-1195-A334A5E0D0CB}"/>
              </a:ext>
            </a:extLst>
          </p:cNvPr>
          <p:cNvSpPr/>
          <p:nvPr userDrawn="1"/>
        </p:nvSpPr>
        <p:spPr>
          <a:xfrm>
            <a:off x="7915539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0" name="Textplatzhalter 18">
            <a:extLst>
              <a:ext uri="{FF2B5EF4-FFF2-40B4-BE49-F238E27FC236}">
                <a16:creationId xmlns:a16="http://schemas.microsoft.com/office/drawing/2014/main" id="{ECB4613E-AB02-BDB1-9782-FBBB8135AE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0460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Company</a:t>
            </a:r>
          </a:p>
        </p:txBody>
      </p:sp>
      <p:sp>
        <p:nvSpPr>
          <p:cNvPr id="21" name="Textplatzhalter 18">
            <a:extLst>
              <a:ext uri="{FF2B5EF4-FFF2-40B4-BE49-F238E27FC236}">
                <a16:creationId xmlns:a16="http://schemas.microsoft.com/office/drawing/2014/main" id="{3B2D9AAA-8DCC-6053-8961-238583A3D4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10460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408004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DAQ-Ankündigung mit Stör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6" name="Rechteck 48">
            <a:extLst>
              <a:ext uri="{FF2B5EF4-FFF2-40B4-BE49-F238E27FC236}">
                <a16:creationId xmlns:a16="http://schemas.microsoft.com/office/drawing/2014/main" id="{3D8D0979-A821-2DEA-7292-AA505324B1B2}"/>
              </a:ext>
            </a:extLst>
          </p:cNvPr>
          <p:cNvSpPr/>
          <p:nvPr userDrawn="1"/>
        </p:nvSpPr>
        <p:spPr>
          <a:xfrm>
            <a:off x="936001" y="6046998"/>
            <a:ext cx="11889676" cy="829006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" name="Textplatzhalter 18">
            <a:extLst>
              <a:ext uri="{FF2B5EF4-FFF2-40B4-BE49-F238E27FC236}">
                <a16:creationId xmlns:a16="http://schemas.microsoft.com/office/drawing/2014/main" id="{4C691036-3EB1-D04D-89A4-38E510101C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19152" y="6919891"/>
            <a:ext cx="8063365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0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AI, Data &amp; Quantum Summit</a:t>
            </a:r>
          </a:p>
        </p:txBody>
      </p:sp>
      <p:sp>
        <p:nvSpPr>
          <p:cNvPr id="5" name="Textplatzhalter 22">
            <a:extLst>
              <a:ext uri="{FF2B5EF4-FFF2-40B4-BE49-F238E27FC236}">
                <a16:creationId xmlns:a16="http://schemas.microsoft.com/office/drawing/2014/main" id="{E990BE09-5358-4109-844F-BF5722FDD6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0683" y="9817225"/>
            <a:ext cx="8063366" cy="21519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BCC BERLIN | </a:t>
            </a:r>
            <a:br>
              <a:rPr lang="de-DE"/>
            </a:br>
            <a:r>
              <a:rPr lang="de-DE"/>
              <a:t>22 – 23 SEPT 2026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B5AFBD1-2731-1A41-48AB-A543E4111D5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7248" y="3319835"/>
            <a:ext cx="9197472" cy="2414835"/>
          </a:xfrm>
          <a:prstGeom prst="rect">
            <a:avLst/>
          </a:prstGeom>
        </p:spPr>
      </p:pic>
      <p:sp>
        <p:nvSpPr>
          <p:cNvPr id="17" name="Textplatzhalter 18">
            <a:extLst>
              <a:ext uri="{FF2B5EF4-FFF2-40B4-BE49-F238E27FC236}">
                <a16:creationId xmlns:a16="http://schemas.microsoft.com/office/drawing/2014/main" id="{DD7889FE-461B-2AA5-0365-43312A8F38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-1020112" y="9727252"/>
            <a:ext cx="6337047" cy="72232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buFontTx/>
              <a:buNone/>
              <a:defRPr sz="4800" b="0" spc="600">
                <a:solidFill>
                  <a:schemeClr val="accent3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#AIDAQ26</a:t>
            </a:r>
          </a:p>
        </p:txBody>
      </p:sp>
      <p:sp>
        <p:nvSpPr>
          <p:cNvPr id="9" name="Rechteck 48">
            <a:extLst>
              <a:ext uri="{FF2B5EF4-FFF2-40B4-BE49-F238E27FC236}">
                <a16:creationId xmlns:a16="http://schemas.microsoft.com/office/drawing/2014/main" id="{8DB06B99-2784-FC1D-96EC-31FD94EBA921}"/>
              </a:ext>
            </a:extLst>
          </p:cNvPr>
          <p:cNvSpPr/>
          <p:nvPr userDrawn="1"/>
        </p:nvSpPr>
        <p:spPr>
          <a:xfrm>
            <a:off x="5965239" y="12351560"/>
            <a:ext cx="5590818" cy="397099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12" name="Textplatzhalter 18">
            <a:extLst>
              <a:ext uri="{FF2B5EF4-FFF2-40B4-BE49-F238E27FC236}">
                <a16:creationId xmlns:a16="http://schemas.microsoft.com/office/drawing/2014/main" id="{D7BF2579-19F7-7603-1FFA-5082486BE8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42935" y="12824891"/>
            <a:ext cx="4441785" cy="238505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5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Text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D1CB693-ED2E-AFEC-AB00-735A057CC47A}"/>
              </a:ext>
            </a:extLst>
          </p:cNvPr>
          <p:cNvSpPr txBox="1"/>
          <p:nvPr userDrawn="1"/>
        </p:nvSpPr>
        <p:spPr>
          <a:xfrm>
            <a:off x="936001" y="17677635"/>
            <a:ext cx="8117783" cy="9078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4800">
                <a:solidFill>
                  <a:schemeClr val="bg1"/>
                </a:solidFill>
              </a:rPr>
              <a:t>www.aidaq.berlin</a:t>
            </a:r>
          </a:p>
        </p:txBody>
      </p:sp>
    </p:spTree>
    <p:extLst>
      <p:ext uri="{BB962C8B-B14F-4D97-AF65-F5344CB8AC3E}">
        <p14:creationId xmlns:p14="http://schemas.microsoft.com/office/powerpoint/2010/main" val="336701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Speaker-Slot_langes Thema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6945" y="9226800"/>
            <a:ext cx="5757950" cy="504311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42660 w 6189998"/>
              <a:gd name="csY4" fmla="*/ 6110058 h 7704855"/>
              <a:gd name="csX5" fmla="*/ 0 w 6189998"/>
              <a:gd name="csY5" fmla="*/ 6586862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110058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57332 w 6189998"/>
              <a:gd name="csY4" fmla="*/ 6130918 h 7704855"/>
              <a:gd name="csX5" fmla="*/ 0 w 6189998"/>
              <a:gd name="csY5" fmla="*/ 6145509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57332 w 6189998"/>
              <a:gd name="csY4" fmla="*/ 6130918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27989 w 6189998"/>
              <a:gd name="csY4" fmla="*/ 6151777 h 7704855"/>
              <a:gd name="csX5" fmla="*/ 0 w 6189998"/>
              <a:gd name="csY5" fmla="*/ 6145509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130916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42660 w 6189998"/>
              <a:gd name="csY4" fmla="*/ 6130917 h 7704855"/>
              <a:gd name="csX5" fmla="*/ 0 w 6189998"/>
              <a:gd name="csY5" fmla="*/ 6145509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130916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51209 w 6189998"/>
              <a:gd name="csY4" fmla="*/ 6155224 h 7704855"/>
              <a:gd name="csX5" fmla="*/ 0 w 6189998"/>
              <a:gd name="csY5" fmla="*/ 6145509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167376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34112 w 6189998"/>
              <a:gd name="csY4" fmla="*/ 6143070 h 7704855"/>
              <a:gd name="csX5" fmla="*/ 0 w 6189998"/>
              <a:gd name="csY5" fmla="*/ 6145509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39828 w 6189998"/>
              <a:gd name="csY4" fmla="*/ 6151196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39828 w 6189998"/>
              <a:gd name="csY4" fmla="*/ 6151196 h 7704855"/>
              <a:gd name="csX5" fmla="*/ 0 w 6189998"/>
              <a:gd name="csY5" fmla="*/ 6145509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39829 w 6189998"/>
              <a:gd name="csY4" fmla="*/ 6134944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39829 w 6189998"/>
              <a:gd name="csY4" fmla="*/ 6134944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34114 w 6189998"/>
              <a:gd name="csY4" fmla="*/ 6134945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45545 w 6189998"/>
              <a:gd name="csY4" fmla="*/ 6143070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28401 w 6189998"/>
              <a:gd name="csY4" fmla="*/ 6143070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39832 w 6189998"/>
              <a:gd name="csY4" fmla="*/ 6151195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39832 w 6189998"/>
              <a:gd name="csY4" fmla="*/ 6126819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45547 w 6189998"/>
              <a:gd name="csY4" fmla="*/ 6151195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39831 w 6189998"/>
              <a:gd name="csY4" fmla="*/ 6134945 h 7708174"/>
              <a:gd name="csX5" fmla="*/ 0 w 6189998"/>
              <a:gd name="csY5" fmla="*/ 6145509 h 7708174"/>
              <a:gd name="csX6" fmla="*/ 0 w 6189998"/>
              <a:gd name="csY6" fmla="*/ 0 h 770817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8174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8174"/>
                </a:lnTo>
                <a:cubicBezTo>
                  <a:pt x="5542909" y="7339054"/>
                  <a:pt x="5539955" y="6504065"/>
                  <a:pt x="5539831" y="6134945"/>
                </a:cubicBezTo>
                <a:lnTo>
                  <a:pt x="0" y="6145509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D7BB20C3-B726-5431-E6D1-2AEB762823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1951682"/>
            <a:ext cx="11757692" cy="54098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Hier kommt ein langer Titel über mehrere Zeilen, den man nicht kürzen kann.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8246FD3E-9959-44AF-8E3B-F24C6F2FF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7728111"/>
            <a:ext cx="11757692" cy="1136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BERLIN | 23 SEPT 2026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1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1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9" name="Rechteck 48">
            <a:extLst>
              <a:ext uri="{FF2B5EF4-FFF2-40B4-BE49-F238E27FC236}">
                <a16:creationId xmlns:a16="http://schemas.microsoft.com/office/drawing/2014/main" id="{7B37D39E-277D-1FDB-1195-A334A5E0D0CB}"/>
              </a:ext>
            </a:extLst>
          </p:cNvPr>
          <p:cNvSpPr/>
          <p:nvPr userDrawn="1"/>
        </p:nvSpPr>
        <p:spPr>
          <a:xfrm>
            <a:off x="7915539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0" name="Textplatzhalter 18">
            <a:extLst>
              <a:ext uri="{FF2B5EF4-FFF2-40B4-BE49-F238E27FC236}">
                <a16:creationId xmlns:a16="http://schemas.microsoft.com/office/drawing/2014/main" id="{ECB4613E-AB02-BDB1-9782-FBBB8135AE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0460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1" name="Textplatzhalter 18">
            <a:extLst>
              <a:ext uri="{FF2B5EF4-FFF2-40B4-BE49-F238E27FC236}">
                <a16:creationId xmlns:a16="http://schemas.microsoft.com/office/drawing/2014/main" id="{3B2D9AAA-8DCC-6053-8961-238583A3D4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10460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" name="Bildplatzhalter 24">
            <a:extLst>
              <a:ext uri="{FF2B5EF4-FFF2-40B4-BE49-F238E27FC236}">
                <a16:creationId xmlns:a16="http://schemas.microsoft.com/office/drawing/2014/main" id="{48D43E01-ABA8-44A5-182E-967AA20145C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526484" y="9226800"/>
            <a:ext cx="5757950" cy="504311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42660 w 6189998"/>
              <a:gd name="csY4" fmla="*/ 6110058 h 7704855"/>
              <a:gd name="csX5" fmla="*/ 0 w 6189998"/>
              <a:gd name="csY5" fmla="*/ 6586862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110058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57332 w 6189998"/>
              <a:gd name="csY4" fmla="*/ 6130918 h 7704855"/>
              <a:gd name="csX5" fmla="*/ 0 w 6189998"/>
              <a:gd name="csY5" fmla="*/ 6145509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57332 w 6189998"/>
              <a:gd name="csY4" fmla="*/ 6130918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27989 w 6189998"/>
              <a:gd name="csY4" fmla="*/ 6151777 h 7704855"/>
              <a:gd name="csX5" fmla="*/ 0 w 6189998"/>
              <a:gd name="csY5" fmla="*/ 6145509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130916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42660 w 6189998"/>
              <a:gd name="csY4" fmla="*/ 6130917 h 7704855"/>
              <a:gd name="csX5" fmla="*/ 0 w 6189998"/>
              <a:gd name="csY5" fmla="*/ 6145509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130916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51209 w 6189998"/>
              <a:gd name="csY4" fmla="*/ 6155224 h 7704855"/>
              <a:gd name="csX5" fmla="*/ 0 w 6189998"/>
              <a:gd name="csY5" fmla="*/ 6145509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167376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34112 w 6189998"/>
              <a:gd name="csY4" fmla="*/ 6143070 h 7704855"/>
              <a:gd name="csX5" fmla="*/ 0 w 6189998"/>
              <a:gd name="csY5" fmla="*/ 6145509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39828 w 6189998"/>
              <a:gd name="csY4" fmla="*/ 6151196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4855"/>
              <a:gd name="csX1" fmla="*/ 6189998 w 6189998"/>
              <a:gd name="csY1" fmla="*/ 0 h 7704855"/>
              <a:gd name="csX2" fmla="*/ 6189998 w 6189998"/>
              <a:gd name="csY2" fmla="*/ 7704856 h 7704855"/>
              <a:gd name="csX3" fmla="*/ 5543033 w 6189998"/>
              <a:gd name="csY3" fmla="*/ 7700048 h 7704855"/>
              <a:gd name="csX4" fmla="*/ 5539828 w 6189998"/>
              <a:gd name="csY4" fmla="*/ 6151196 h 7704855"/>
              <a:gd name="csX5" fmla="*/ 0 w 6189998"/>
              <a:gd name="csY5" fmla="*/ 6145509 h 7704855"/>
              <a:gd name="csX6" fmla="*/ 0 w 6189998"/>
              <a:gd name="csY6" fmla="*/ 0 h 7704855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39829 w 6189998"/>
              <a:gd name="csY4" fmla="*/ 6134944 h 7704857"/>
              <a:gd name="csX5" fmla="*/ 0 w 6189998"/>
              <a:gd name="csY5" fmla="*/ 6145509 h 7704857"/>
              <a:gd name="csX6" fmla="*/ 0 w 6189998"/>
              <a:gd name="csY6" fmla="*/ 0 h 7704857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39829 w 6189998"/>
              <a:gd name="csY4" fmla="*/ 6134944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34114 w 6189998"/>
              <a:gd name="csY4" fmla="*/ 6134945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45545 w 6189998"/>
              <a:gd name="csY4" fmla="*/ 6143070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28401 w 6189998"/>
              <a:gd name="csY4" fmla="*/ 6143070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39832 w 6189998"/>
              <a:gd name="csY4" fmla="*/ 6151195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39832 w 6189998"/>
              <a:gd name="csY4" fmla="*/ 6126819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45547 w 6189998"/>
              <a:gd name="csY4" fmla="*/ 6151195 h 7708174"/>
              <a:gd name="csX5" fmla="*/ 0 w 6189998"/>
              <a:gd name="csY5" fmla="*/ 6145509 h 7708174"/>
              <a:gd name="csX6" fmla="*/ 0 w 6189998"/>
              <a:gd name="csY6" fmla="*/ 0 h 7708174"/>
              <a:gd name="csX0" fmla="*/ 0 w 6189998"/>
              <a:gd name="csY0" fmla="*/ 0 h 7708174"/>
              <a:gd name="csX1" fmla="*/ 6189998 w 6189998"/>
              <a:gd name="csY1" fmla="*/ 0 h 7708174"/>
              <a:gd name="csX2" fmla="*/ 6189998 w 6189998"/>
              <a:gd name="csY2" fmla="*/ 7704856 h 7708174"/>
              <a:gd name="csX3" fmla="*/ 5543033 w 6189998"/>
              <a:gd name="csY3" fmla="*/ 7708174 h 7708174"/>
              <a:gd name="csX4" fmla="*/ 5539831 w 6189998"/>
              <a:gd name="csY4" fmla="*/ 6134945 h 7708174"/>
              <a:gd name="csX5" fmla="*/ 0 w 6189998"/>
              <a:gd name="csY5" fmla="*/ 6145509 h 7708174"/>
              <a:gd name="csX6" fmla="*/ 0 w 6189998"/>
              <a:gd name="csY6" fmla="*/ 0 h 770817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8174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8174"/>
                </a:lnTo>
                <a:cubicBezTo>
                  <a:pt x="5542909" y="7339054"/>
                  <a:pt x="5539955" y="6504065"/>
                  <a:pt x="5539831" y="6134945"/>
                </a:cubicBezTo>
                <a:lnTo>
                  <a:pt x="0" y="6145509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42375457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eaker-Slot_kurzes Thema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79083" y="7401600"/>
            <a:ext cx="3748758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D7BB20C3-B726-5431-E6D1-2AEB762823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2572719"/>
            <a:ext cx="11757692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Session title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8246FD3E-9959-44AF-8E3B-F24C6F2FF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5567871"/>
            <a:ext cx="11757692" cy="1136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 dirty="0"/>
              <a:t>BERLIN | 22 &amp; 23 SEPT 2026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2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Company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2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8" name="Bildplatzhalter 24">
            <a:extLst>
              <a:ext uri="{FF2B5EF4-FFF2-40B4-BE49-F238E27FC236}">
                <a16:creationId xmlns:a16="http://schemas.microsoft.com/office/drawing/2014/main" id="{712487A6-7349-83D9-ACCF-B05C2B49BAF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011441" y="7401600"/>
            <a:ext cx="3748758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29" name="Rechteck 48">
            <a:extLst>
              <a:ext uri="{FF2B5EF4-FFF2-40B4-BE49-F238E27FC236}">
                <a16:creationId xmlns:a16="http://schemas.microsoft.com/office/drawing/2014/main" id="{93126C07-3ED6-6E78-0741-DAB422399217}"/>
              </a:ext>
            </a:extLst>
          </p:cNvPr>
          <p:cNvSpPr/>
          <p:nvPr userDrawn="1"/>
        </p:nvSpPr>
        <p:spPr>
          <a:xfrm>
            <a:off x="5468358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0" name="Textplatzhalter 18">
            <a:extLst>
              <a:ext uri="{FF2B5EF4-FFF2-40B4-BE49-F238E27FC236}">
                <a16:creationId xmlns:a16="http://schemas.microsoft.com/office/drawing/2014/main" id="{CBA646A7-41CC-1463-645B-E12DA179CC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63280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Company</a:t>
            </a:r>
          </a:p>
        </p:txBody>
      </p:sp>
      <p:sp>
        <p:nvSpPr>
          <p:cNvPr id="31" name="Textplatzhalter 18">
            <a:extLst>
              <a:ext uri="{FF2B5EF4-FFF2-40B4-BE49-F238E27FC236}">
                <a16:creationId xmlns:a16="http://schemas.microsoft.com/office/drawing/2014/main" id="{A6A3FEA1-2F90-4F4F-9CBC-ADBB567B40E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63280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2" name="Bildplatzhalter 24">
            <a:extLst>
              <a:ext uri="{FF2B5EF4-FFF2-40B4-BE49-F238E27FC236}">
                <a16:creationId xmlns:a16="http://schemas.microsoft.com/office/drawing/2014/main" id="{8270DE68-5F75-8E3C-E047-F96E670BD0F8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0543799" y="7401600"/>
            <a:ext cx="3748758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33" name="Rechteck 48">
            <a:extLst>
              <a:ext uri="{FF2B5EF4-FFF2-40B4-BE49-F238E27FC236}">
                <a16:creationId xmlns:a16="http://schemas.microsoft.com/office/drawing/2014/main" id="{BB01AAAB-B854-A621-AC59-4EC5DED6465A}"/>
              </a:ext>
            </a:extLst>
          </p:cNvPr>
          <p:cNvSpPr/>
          <p:nvPr userDrawn="1"/>
        </p:nvSpPr>
        <p:spPr>
          <a:xfrm>
            <a:off x="10000716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4" name="Textplatzhalter 18">
            <a:extLst>
              <a:ext uri="{FF2B5EF4-FFF2-40B4-BE49-F238E27FC236}">
                <a16:creationId xmlns:a16="http://schemas.microsoft.com/office/drawing/2014/main" id="{5DC591F6-ABAC-F6CC-A8DE-2FA286469E3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395638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Company</a:t>
            </a:r>
          </a:p>
        </p:txBody>
      </p:sp>
      <p:sp>
        <p:nvSpPr>
          <p:cNvPr id="35" name="Textplatzhalter 18">
            <a:extLst>
              <a:ext uri="{FF2B5EF4-FFF2-40B4-BE49-F238E27FC236}">
                <a16:creationId xmlns:a16="http://schemas.microsoft.com/office/drawing/2014/main" id="{5C592044-11CD-0594-5559-378FE2F13D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395638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3984010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eaker-Slot_langes Thema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79083" y="9558000"/>
            <a:ext cx="3748758" cy="456283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238550 h 7704856"/>
              <a:gd name="csX5" fmla="*/ 0 w 6189998"/>
              <a:gd name="csY5" fmla="*/ 6586862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238550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238550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22792 w 6189998"/>
              <a:gd name="csY4" fmla="*/ 6238550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22792 w 6189998"/>
              <a:gd name="csY4" fmla="*/ 6238550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34968 w 6189998"/>
              <a:gd name="csY4" fmla="*/ 627069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22792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34968 w 6189998"/>
              <a:gd name="csY4" fmla="*/ 627069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22792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7144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7144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34968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35092" y="6618385"/>
                  <a:pt x="5534968" y="6249265"/>
                </a:cubicBezTo>
                <a:lnTo>
                  <a:pt x="0" y="625470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2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2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29" name="Rechteck 48">
            <a:extLst>
              <a:ext uri="{FF2B5EF4-FFF2-40B4-BE49-F238E27FC236}">
                <a16:creationId xmlns:a16="http://schemas.microsoft.com/office/drawing/2014/main" id="{93126C07-3ED6-6E78-0741-DAB422399217}"/>
              </a:ext>
            </a:extLst>
          </p:cNvPr>
          <p:cNvSpPr/>
          <p:nvPr userDrawn="1"/>
        </p:nvSpPr>
        <p:spPr>
          <a:xfrm>
            <a:off x="5468358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0" name="Textplatzhalter 18">
            <a:extLst>
              <a:ext uri="{FF2B5EF4-FFF2-40B4-BE49-F238E27FC236}">
                <a16:creationId xmlns:a16="http://schemas.microsoft.com/office/drawing/2014/main" id="{CBA646A7-41CC-1463-645B-E12DA179CC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63280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31" name="Textplatzhalter 18">
            <a:extLst>
              <a:ext uri="{FF2B5EF4-FFF2-40B4-BE49-F238E27FC236}">
                <a16:creationId xmlns:a16="http://schemas.microsoft.com/office/drawing/2014/main" id="{A6A3FEA1-2F90-4F4F-9CBC-ADBB567B40E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63280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33" name="Rechteck 48">
            <a:extLst>
              <a:ext uri="{FF2B5EF4-FFF2-40B4-BE49-F238E27FC236}">
                <a16:creationId xmlns:a16="http://schemas.microsoft.com/office/drawing/2014/main" id="{BB01AAAB-B854-A621-AC59-4EC5DED6465A}"/>
              </a:ext>
            </a:extLst>
          </p:cNvPr>
          <p:cNvSpPr/>
          <p:nvPr userDrawn="1"/>
        </p:nvSpPr>
        <p:spPr>
          <a:xfrm>
            <a:off x="10000716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4" name="Textplatzhalter 18">
            <a:extLst>
              <a:ext uri="{FF2B5EF4-FFF2-40B4-BE49-F238E27FC236}">
                <a16:creationId xmlns:a16="http://schemas.microsoft.com/office/drawing/2014/main" id="{5DC591F6-ABAC-F6CC-A8DE-2FA286469E3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395638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35" name="Textplatzhalter 18">
            <a:extLst>
              <a:ext uri="{FF2B5EF4-FFF2-40B4-BE49-F238E27FC236}">
                <a16:creationId xmlns:a16="http://schemas.microsoft.com/office/drawing/2014/main" id="{5C592044-11CD-0594-5559-378FE2F13D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395638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4" name="Bildplatzhalter 24">
            <a:extLst>
              <a:ext uri="{FF2B5EF4-FFF2-40B4-BE49-F238E27FC236}">
                <a16:creationId xmlns:a16="http://schemas.microsoft.com/office/drawing/2014/main" id="{37559710-6603-BC25-B924-4041880E3BD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011441" y="9558000"/>
            <a:ext cx="3748758" cy="456283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238550 h 7704856"/>
              <a:gd name="csX5" fmla="*/ 0 w 6189998"/>
              <a:gd name="csY5" fmla="*/ 6586862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238550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238550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22792 w 6189998"/>
              <a:gd name="csY4" fmla="*/ 6238550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22792 w 6189998"/>
              <a:gd name="csY4" fmla="*/ 6238550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34968 w 6189998"/>
              <a:gd name="csY4" fmla="*/ 627069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22792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34968 w 6189998"/>
              <a:gd name="csY4" fmla="*/ 627069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22792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7144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7144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34968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35092" y="6618385"/>
                  <a:pt x="5534968" y="6249265"/>
                </a:cubicBezTo>
                <a:lnTo>
                  <a:pt x="0" y="625470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5" name="Bildplatzhalter 24">
            <a:extLst>
              <a:ext uri="{FF2B5EF4-FFF2-40B4-BE49-F238E27FC236}">
                <a16:creationId xmlns:a16="http://schemas.microsoft.com/office/drawing/2014/main" id="{6ACBBE4A-80C7-E3C4-2F8E-A7AF4415FF45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10543799" y="9558000"/>
            <a:ext cx="3748758" cy="456283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238550 h 7704856"/>
              <a:gd name="csX5" fmla="*/ 0 w 6189998"/>
              <a:gd name="csY5" fmla="*/ 6586862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238550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238550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22792 w 6189998"/>
              <a:gd name="csY4" fmla="*/ 6238550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22792 w 6189998"/>
              <a:gd name="csY4" fmla="*/ 6238550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34968 w 6189998"/>
              <a:gd name="csY4" fmla="*/ 627069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22792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34968 w 6189998"/>
              <a:gd name="csY4" fmla="*/ 627069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22792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7144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7144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34968 w 6189998"/>
              <a:gd name="csY4" fmla="*/ 6249265 h 7704856"/>
              <a:gd name="csX5" fmla="*/ 0 w 6189998"/>
              <a:gd name="csY5" fmla="*/ 6254703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35092" y="6618385"/>
                  <a:pt x="5534968" y="6249265"/>
                </a:cubicBezTo>
                <a:lnTo>
                  <a:pt x="0" y="625470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6" name="Textplatzhalter 18">
            <a:extLst>
              <a:ext uri="{FF2B5EF4-FFF2-40B4-BE49-F238E27FC236}">
                <a16:creationId xmlns:a16="http://schemas.microsoft.com/office/drawing/2014/main" id="{95257746-2F94-65E6-C3D4-257CD894E10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1951682"/>
            <a:ext cx="11757692" cy="54098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Hier kommt ein langer Titel über mehrere Zeilen, den man nicht kürzen kann.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28D6CD1D-C461-8245-BBBF-C05A1FBA30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7728111"/>
            <a:ext cx="11757692" cy="1136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BERLIN | 23 SEPT 2026</a:t>
            </a:r>
          </a:p>
        </p:txBody>
      </p:sp>
    </p:spTree>
    <p:extLst>
      <p:ext uri="{BB962C8B-B14F-4D97-AF65-F5344CB8AC3E}">
        <p14:creationId xmlns:p14="http://schemas.microsoft.com/office/powerpoint/2010/main" val="3092164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_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6" name="Rechteck 48">
            <a:extLst>
              <a:ext uri="{FF2B5EF4-FFF2-40B4-BE49-F238E27FC236}">
                <a16:creationId xmlns:a16="http://schemas.microsoft.com/office/drawing/2014/main" id="{3D8D0979-A821-2DEA-7292-AA505324B1B2}"/>
              </a:ext>
            </a:extLst>
          </p:cNvPr>
          <p:cNvSpPr/>
          <p:nvPr userDrawn="1"/>
        </p:nvSpPr>
        <p:spPr>
          <a:xfrm>
            <a:off x="936001" y="6046998"/>
            <a:ext cx="11889676" cy="829006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" name="Textplatzhalter 18">
            <a:extLst>
              <a:ext uri="{FF2B5EF4-FFF2-40B4-BE49-F238E27FC236}">
                <a16:creationId xmlns:a16="http://schemas.microsoft.com/office/drawing/2014/main" id="{4C691036-3EB1-D04D-89A4-38E510101C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19152" y="6919891"/>
            <a:ext cx="8063365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0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AI, Data &amp; Quantum Summit</a:t>
            </a:r>
          </a:p>
        </p:txBody>
      </p:sp>
      <p:sp>
        <p:nvSpPr>
          <p:cNvPr id="5" name="Textplatzhalter 22">
            <a:extLst>
              <a:ext uri="{FF2B5EF4-FFF2-40B4-BE49-F238E27FC236}">
                <a16:creationId xmlns:a16="http://schemas.microsoft.com/office/drawing/2014/main" id="{E990BE09-5358-4109-844F-BF5722FDD6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0683" y="9817225"/>
            <a:ext cx="8063366" cy="21519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BCC BERLIN | </a:t>
            </a:r>
            <a:br>
              <a:rPr lang="de-DE"/>
            </a:br>
            <a:r>
              <a:rPr lang="de-DE"/>
              <a:t>22 – 23 SEPT 2026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B5AFBD1-2731-1A41-48AB-A543E4111D5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7248" y="3319835"/>
            <a:ext cx="9197472" cy="2414835"/>
          </a:xfrm>
          <a:prstGeom prst="rect">
            <a:avLst/>
          </a:prstGeom>
        </p:spPr>
      </p:pic>
      <p:sp>
        <p:nvSpPr>
          <p:cNvPr id="17" name="Textplatzhalter 18">
            <a:extLst>
              <a:ext uri="{FF2B5EF4-FFF2-40B4-BE49-F238E27FC236}">
                <a16:creationId xmlns:a16="http://schemas.microsoft.com/office/drawing/2014/main" id="{DD7889FE-461B-2AA5-0365-43312A8F38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-1020112" y="9727252"/>
            <a:ext cx="6337047" cy="72232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buFontTx/>
              <a:buNone/>
              <a:defRPr sz="4800" b="0" spc="600">
                <a:solidFill>
                  <a:schemeClr val="accent3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#AIDAQ26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5B5C5FA-30AC-C237-DDF5-679D508CF987}"/>
              </a:ext>
            </a:extLst>
          </p:cNvPr>
          <p:cNvGrpSpPr/>
          <p:nvPr userDrawn="1"/>
        </p:nvGrpSpPr>
        <p:grpSpPr>
          <a:xfrm>
            <a:off x="13644289" y="17298429"/>
            <a:ext cx="823045" cy="388612"/>
            <a:chOff x="13644289" y="17298429"/>
            <a:chExt cx="823045" cy="388612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23B1B422-1552-638D-5765-29198BA996E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3644289" y="17492734"/>
              <a:ext cx="792088" cy="0"/>
            </a:xfrm>
            <a:prstGeom prst="line">
              <a:avLst/>
            </a:prstGeom>
            <a:ln w="762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Gleichschenkliges Dreieck 70">
              <a:extLst>
                <a:ext uri="{FF2B5EF4-FFF2-40B4-BE49-F238E27FC236}">
                  <a16:creationId xmlns:a16="http://schemas.microsoft.com/office/drawing/2014/main" id="{3C1F6051-759D-4486-E83E-D42DD4899678}"/>
                </a:ext>
              </a:extLst>
            </p:cNvPr>
            <p:cNvSpPr/>
            <p:nvPr userDrawn="1"/>
          </p:nvSpPr>
          <p:spPr>
            <a:xfrm rot="5400000">
              <a:off x="14176275" y="17395981"/>
              <a:ext cx="388612" cy="193507"/>
            </a:xfrm>
            <a:custGeom>
              <a:avLst/>
              <a:gdLst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0 w 360040"/>
                <a:gd name="connsiteY3" fmla="*/ 316758 h 316758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137084 w 360040"/>
                <a:gd name="connsiteY3" fmla="*/ 316286 h 316758"/>
                <a:gd name="connsiteX4" fmla="*/ 0 w 360040"/>
                <a:gd name="connsiteY4" fmla="*/ 316758 h 316758"/>
                <a:gd name="connsiteX0" fmla="*/ 137084 w 360040"/>
                <a:gd name="connsiteY0" fmla="*/ 316286 h 407726"/>
                <a:gd name="connsiteX1" fmla="*/ 0 w 360040"/>
                <a:gd name="connsiteY1" fmla="*/ 316758 h 407726"/>
                <a:gd name="connsiteX2" fmla="*/ 180020 w 360040"/>
                <a:gd name="connsiteY2" fmla="*/ 0 h 407726"/>
                <a:gd name="connsiteX3" fmla="*/ 360040 w 360040"/>
                <a:gd name="connsiteY3" fmla="*/ 316758 h 407726"/>
                <a:gd name="connsiteX4" fmla="*/ 228524 w 360040"/>
                <a:gd name="connsiteY4" fmla="*/ 407726 h 407726"/>
                <a:gd name="connsiteX0" fmla="*/ 0 w 360040"/>
                <a:gd name="connsiteY0" fmla="*/ 316758 h 407726"/>
                <a:gd name="connsiteX1" fmla="*/ 180020 w 360040"/>
                <a:gd name="connsiteY1" fmla="*/ 0 h 407726"/>
                <a:gd name="connsiteX2" fmla="*/ 360040 w 360040"/>
                <a:gd name="connsiteY2" fmla="*/ 316758 h 407726"/>
                <a:gd name="connsiteX3" fmla="*/ 228524 w 360040"/>
                <a:gd name="connsiteY3" fmla="*/ 407726 h 407726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0" fmla="*/ 0 w 364803"/>
                <a:gd name="connsiteY0" fmla="*/ 316758 h 316758"/>
                <a:gd name="connsiteX1" fmla="*/ 180020 w 364803"/>
                <a:gd name="connsiteY1" fmla="*/ 0 h 316758"/>
                <a:gd name="connsiteX2" fmla="*/ 364803 w 364803"/>
                <a:gd name="connsiteY2" fmla="*/ 273895 h 316758"/>
                <a:gd name="connsiteX0" fmla="*/ 0 w 374326"/>
                <a:gd name="connsiteY0" fmla="*/ 269133 h 273895"/>
                <a:gd name="connsiteX1" fmla="*/ 189543 w 374326"/>
                <a:gd name="connsiteY1" fmla="*/ 0 h 273895"/>
                <a:gd name="connsiteX2" fmla="*/ 374326 w 374326"/>
                <a:gd name="connsiteY2" fmla="*/ 273895 h 273895"/>
                <a:gd name="connsiteX0" fmla="*/ 0 w 374326"/>
                <a:gd name="connsiteY0" fmla="*/ 233415 h 238177"/>
                <a:gd name="connsiteX1" fmla="*/ 187165 w 374326"/>
                <a:gd name="connsiteY1" fmla="*/ 0 h 238177"/>
                <a:gd name="connsiteX2" fmla="*/ 374326 w 374326"/>
                <a:gd name="connsiteY2" fmla="*/ 238177 h 238177"/>
                <a:gd name="connsiteX0" fmla="*/ 0 w 374326"/>
                <a:gd name="connsiteY0" fmla="*/ 261991 h 266753"/>
                <a:gd name="connsiteX1" fmla="*/ 191931 w 374326"/>
                <a:gd name="connsiteY1" fmla="*/ 0 h 266753"/>
                <a:gd name="connsiteX2" fmla="*/ 374326 w 374326"/>
                <a:gd name="connsiteY2" fmla="*/ 266753 h 266753"/>
                <a:gd name="connsiteX0" fmla="*/ 0 w 383849"/>
                <a:gd name="connsiteY0" fmla="*/ 259610 h 266753"/>
                <a:gd name="connsiteX1" fmla="*/ 201454 w 383849"/>
                <a:gd name="connsiteY1" fmla="*/ 0 h 266753"/>
                <a:gd name="connsiteX2" fmla="*/ 383849 w 383849"/>
                <a:gd name="connsiteY2" fmla="*/ 266753 h 266753"/>
                <a:gd name="connsiteX0" fmla="*/ 0 w 388612"/>
                <a:gd name="connsiteY0" fmla="*/ 259610 h 259610"/>
                <a:gd name="connsiteX1" fmla="*/ 201454 w 388612"/>
                <a:gd name="connsiteY1" fmla="*/ 0 h 259610"/>
                <a:gd name="connsiteX2" fmla="*/ 388612 w 388612"/>
                <a:gd name="connsiteY2" fmla="*/ 257228 h 259610"/>
                <a:gd name="connsiteX0" fmla="*/ 0 w 388612"/>
                <a:gd name="connsiteY0" fmla="*/ 309052 h 309052"/>
                <a:gd name="connsiteX1" fmla="*/ 189548 w 388612"/>
                <a:gd name="connsiteY1" fmla="*/ 0 h 309052"/>
                <a:gd name="connsiteX2" fmla="*/ 388612 w 388612"/>
                <a:gd name="connsiteY2" fmla="*/ 306670 h 3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12" h="309052">
                  <a:moveTo>
                    <a:pt x="0" y="309052"/>
                  </a:moveTo>
                  <a:lnTo>
                    <a:pt x="189548" y="0"/>
                  </a:lnTo>
                  <a:lnTo>
                    <a:pt x="388612" y="306670"/>
                  </a:lnTo>
                </a:path>
              </a:pathLst>
            </a:cu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600" err="1"/>
            </a:p>
          </p:txBody>
        </p:sp>
      </p:grpSp>
      <p:sp>
        <p:nvSpPr>
          <p:cNvPr id="9" name="Textfeld 8">
            <a:extLst>
              <a:ext uri="{FF2B5EF4-FFF2-40B4-BE49-F238E27FC236}">
                <a16:creationId xmlns:a16="http://schemas.microsoft.com/office/drawing/2014/main" id="{58000CB1-AE4B-DAE6-CC84-D3702FD68D8A}"/>
              </a:ext>
            </a:extLst>
          </p:cNvPr>
          <p:cNvSpPr txBox="1"/>
          <p:nvPr userDrawn="1"/>
        </p:nvSpPr>
        <p:spPr>
          <a:xfrm>
            <a:off x="936001" y="17677635"/>
            <a:ext cx="8117783" cy="9078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4800">
                <a:solidFill>
                  <a:schemeClr val="bg1"/>
                </a:solidFill>
              </a:rPr>
              <a:t>www.aidaq.berlin</a:t>
            </a:r>
          </a:p>
        </p:txBody>
      </p:sp>
    </p:spTree>
    <p:extLst>
      <p:ext uri="{BB962C8B-B14F-4D97-AF65-F5344CB8AC3E}">
        <p14:creationId xmlns:p14="http://schemas.microsoft.com/office/powerpoint/2010/main" val="10944221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_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DBF551F8-5010-AC40-F921-83187DAB7422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0968D8A3-E86A-4719-FC32-DCDCB6D0B22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8" name="Textplatzhalter 22">
            <a:extLst>
              <a:ext uri="{FF2B5EF4-FFF2-40B4-BE49-F238E27FC236}">
                <a16:creationId xmlns:a16="http://schemas.microsoft.com/office/drawing/2014/main" id="{34C8941C-CBD6-3C2C-125A-B3B2AE5966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2572719"/>
            <a:ext cx="12204232" cy="8911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54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F1C170DF-D084-AEE9-EC57-67201CB845D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4111923"/>
            <a:ext cx="12204232" cy="111612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12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Hier kommt der Titel eines Slots, das etwas länger sein darf.</a:t>
            </a:r>
            <a:br>
              <a:rPr lang="de-DE"/>
            </a:br>
            <a:r>
              <a:rPr lang="de-DE"/>
              <a:t>(Ab 4 Speaker)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BD0236D3-713F-2A01-701F-7D767C285019}"/>
              </a:ext>
            </a:extLst>
          </p:cNvPr>
          <p:cNvGrpSpPr/>
          <p:nvPr userDrawn="1"/>
        </p:nvGrpSpPr>
        <p:grpSpPr>
          <a:xfrm>
            <a:off x="13644289" y="17298429"/>
            <a:ext cx="823045" cy="388612"/>
            <a:chOff x="13644289" y="17298429"/>
            <a:chExt cx="823045" cy="388612"/>
          </a:xfrm>
        </p:grpSpPr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53CC4521-4F5F-AD15-1511-2E0886EACCD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3644289" y="17492734"/>
              <a:ext cx="792088" cy="0"/>
            </a:xfrm>
            <a:prstGeom prst="line">
              <a:avLst/>
            </a:prstGeom>
            <a:ln w="762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Gleichschenkliges Dreieck 70">
              <a:extLst>
                <a:ext uri="{FF2B5EF4-FFF2-40B4-BE49-F238E27FC236}">
                  <a16:creationId xmlns:a16="http://schemas.microsoft.com/office/drawing/2014/main" id="{BD68CED7-333E-7E84-AE21-5F9F5D4B65A6}"/>
                </a:ext>
              </a:extLst>
            </p:cNvPr>
            <p:cNvSpPr/>
            <p:nvPr userDrawn="1"/>
          </p:nvSpPr>
          <p:spPr>
            <a:xfrm rot="5400000">
              <a:off x="14176275" y="17395981"/>
              <a:ext cx="388612" cy="193507"/>
            </a:xfrm>
            <a:custGeom>
              <a:avLst/>
              <a:gdLst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0 w 360040"/>
                <a:gd name="connsiteY3" fmla="*/ 316758 h 316758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137084 w 360040"/>
                <a:gd name="connsiteY3" fmla="*/ 316286 h 316758"/>
                <a:gd name="connsiteX4" fmla="*/ 0 w 360040"/>
                <a:gd name="connsiteY4" fmla="*/ 316758 h 316758"/>
                <a:gd name="connsiteX0" fmla="*/ 137084 w 360040"/>
                <a:gd name="connsiteY0" fmla="*/ 316286 h 407726"/>
                <a:gd name="connsiteX1" fmla="*/ 0 w 360040"/>
                <a:gd name="connsiteY1" fmla="*/ 316758 h 407726"/>
                <a:gd name="connsiteX2" fmla="*/ 180020 w 360040"/>
                <a:gd name="connsiteY2" fmla="*/ 0 h 407726"/>
                <a:gd name="connsiteX3" fmla="*/ 360040 w 360040"/>
                <a:gd name="connsiteY3" fmla="*/ 316758 h 407726"/>
                <a:gd name="connsiteX4" fmla="*/ 228524 w 360040"/>
                <a:gd name="connsiteY4" fmla="*/ 407726 h 407726"/>
                <a:gd name="connsiteX0" fmla="*/ 0 w 360040"/>
                <a:gd name="connsiteY0" fmla="*/ 316758 h 407726"/>
                <a:gd name="connsiteX1" fmla="*/ 180020 w 360040"/>
                <a:gd name="connsiteY1" fmla="*/ 0 h 407726"/>
                <a:gd name="connsiteX2" fmla="*/ 360040 w 360040"/>
                <a:gd name="connsiteY2" fmla="*/ 316758 h 407726"/>
                <a:gd name="connsiteX3" fmla="*/ 228524 w 360040"/>
                <a:gd name="connsiteY3" fmla="*/ 407726 h 407726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0" fmla="*/ 0 w 364803"/>
                <a:gd name="connsiteY0" fmla="*/ 316758 h 316758"/>
                <a:gd name="connsiteX1" fmla="*/ 180020 w 364803"/>
                <a:gd name="connsiteY1" fmla="*/ 0 h 316758"/>
                <a:gd name="connsiteX2" fmla="*/ 364803 w 364803"/>
                <a:gd name="connsiteY2" fmla="*/ 273895 h 316758"/>
                <a:gd name="connsiteX0" fmla="*/ 0 w 374326"/>
                <a:gd name="connsiteY0" fmla="*/ 269133 h 273895"/>
                <a:gd name="connsiteX1" fmla="*/ 189543 w 374326"/>
                <a:gd name="connsiteY1" fmla="*/ 0 h 273895"/>
                <a:gd name="connsiteX2" fmla="*/ 374326 w 374326"/>
                <a:gd name="connsiteY2" fmla="*/ 273895 h 273895"/>
                <a:gd name="connsiteX0" fmla="*/ 0 w 374326"/>
                <a:gd name="connsiteY0" fmla="*/ 233415 h 238177"/>
                <a:gd name="connsiteX1" fmla="*/ 187165 w 374326"/>
                <a:gd name="connsiteY1" fmla="*/ 0 h 238177"/>
                <a:gd name="connsiteX2" fmla="*/ 374326 w 374326"/>
                <a:gd name="connsiteY2" fmla="*/ 238177 h 238177"/>
                <a:gd name="connsiteX0" fmla="*/ 0 w 374326"/>
                <a:gd name="connsiteY0" fmla="*/ 261991 h 266753"/>
                <a:gd name="connsiteX1" fmla="*/ 191931 w 374326"/>
                <a:gd name="connsiteY1" fmla="*/ 0 h 266753"/>
                <a:gd name="connsiteX2" fmla="*/ 374326 w 374326"/>
                <a:gd name="connsiteY2" fmla="*/ 266753 h 266753"/>
                <a:gd name="connsiteX0" fmla="*/ 0 w 383849"/>
                <a:gd name="connsiteY0" fmla="*/ 259610 h 266753"/>
                <a:gd name="connsiteX1" fmla="*/ 201454 w 383849"/>
                <a:gd name="connsiteY1" fmla="*/ 0 h 266753"/>
                <a:gd name="connsiteX2" fmla="*/ 383849 w 383849"/>
                <a:gd name="connsiteY2" fmla="*/ 266753 h 266753"/>
                <a:gd name="connsiteX0" fmla="*/ 0 w 388612"/>
                <a:gd name="connsiteY0" fmla="*/ 259610 h 259610"/>
                <a:gd name="connsiteX1" fmla="*/ 201454 w 388612"/>
                <a:gd name="connsiteY1" fmla="*/ 0 h 259610"/>
                <a:gd name="connsiteX2" fmla="*/ 388612 w 388612"/>
                <a:gd name="connsiteY2" fmla="*/ 257228 h 259610"/>
                <a:gd name="connsiteX0" fmla="*/ 0 w 388612"/>
                <a:gd name="connsiteY0" fmla="*/ 309052 h 309052"/>
                <a:gd name="connsiteX1" fmla="*/ 189548 w 388612"/>
                <a:gd name="connsiteY1" fmla="*/ 0 h 309052"/>
                <a:gd name="connsiteX2" fmla="*/ 388612 w 388612"/>
                <a:gd name="connsiteY2" fmla="*/ 306670 h 3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12" h="309052">
                  <a:moveTo>
                    <a:pt x="0" y="309052"/>
                  </a:moveTo>
                  <a:lnTo>
                    <a:pt x="189548" y="0"/>
                  </a:lnTo>
                  <a:lnTo>
                    <a:pt x="388612" y="306670"/>
                  </a:lnTo>
                </a:path>
              </a:pathLst>
            </a:cu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600" err="1"/>
            </a:p>
          </p:txBody>
        </p:sp>
      </p:grpSp>
    </p:spTree>
    <p:extLst>
      <p:ext uri="{BB962C8B-B14F-4D97-AF65-F5344CB8AC3E}">
        <p14:creationId xmlns:p14="http://schemas.microsoft.com/office/powerpoint/2010/main" val="25631351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_3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6945" y="3823892"/>
            <a:ext cx="5757950" cy="1041525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588191 h 7704856"/>
              <a:gd name="csX5" fmla="*/ 0 w 6189998"/>
              <a:gd name="csY5" fmla="*/ 6971204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972533 h 7704856"/>
              <a:gd name="csX5" fmla="*/ 0 w 6189998"/>
              <a:gd name="csY5" fmla="*/ 6971204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7341653"/>
                  <a:pt x="5542660" y="6972533"/>
                </a:cubicBezTo>
                <a:lnTo>
                  <a:pt x="0" y="697120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1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1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9" name="Rechteck 48">
            <a:extLst>
              <a:ext uri="{FF2B5EF4-FFF2-40B4-BE49-F238E27FC236}">
                <a16:creationId xmlns:a16="http://schemas.microsoft.com/office/drawing/2014/main" id="{7B37D39E-277D-1FDB-1195-A334A5E0D0CB}"/>
              </a:ext>
            </a:extLst>
          </p:cNvPr>
          <p:cNvSpPr/>
          <p:nvPr userDrawn="1"/>
        </p:nvSpPr>
        <p:spPr>
          <a:xfrm>
            <a:off x="7915539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0" name="Textplatzhalter 18">
            <a:extLst>
              <a:ext uri="{FF2B5EF4-FFF2-40B4-BE49-F238E27FC236}">
                <a16:creationId xmlns:a16="http://schemas.microsoft.com/office/drawing/2014/main" id="{ECB4613E-AB02-BDB1-9782-FBBB8135AE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0460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1" name="Textplatzhalter 18">
            <a:extLst>
              <a:ext uri="{FF2B5EF4-FFF2-40B4-BE49-F238E27FC236}">
                <a16:creationId xmlns:a16="http://schemas.microsoft.com/office/drawing/2014/main" id="{3B2D9AAA-8DCC-6053-8961-238583A3D4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10460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062D2D24-6855-4755-9A51-F62F422CB535}"/>
              </a:ext>
            </a:extLst>
          </p:cNvPr>
          <p:cNvGrpSpPr/>
          <p:nvPr userDrawn="1"/>
        </p:nvGrpSpPr>
        <p:grpSpPr>
          <a:xfrm>
            <a:off x="13644289" y="17298429"/>
            <a:ext cx="823045" cy="388612"/>
            <a:chOff x="13644289" y="17298429"/>
            <a:chExt cx="823045" cy="388612"/>
          </a:xfrm>
        </p:grpSpPr>
        <p:cxnSp>
          <p:nvCxnSpPr>
            <p:cNvPr id="6" name="Gerader Verbinder 5">
              <a:extLst>
                <a:ext uri="{FF2B5EF4-FFF2-40B4-BE49-F238E27FC236}">
                  <a16:creationId xmlns:a16="http://schemas.microsoft.com/office/drawing/2014/main" id="{D3903E68-2194-6086-0038-52472E751B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3644289" y="17492734"/>
              <a:ext cx="792088" cy="0"/>
            </a:xfrm>
            <a:prstGeom prst="line">
              <a:avLst/>
            </a:prstGeom>
            <a:ln w="762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Gleichschenkliges Dreieck 70">
              <a:extLst>
                <a:ext uri="{FF2B5EF4-FFF2-40B4-BE49-F238E27FC236}">
                  <a16:creationId xmlns:a16="http://schemas.microsoft.com/office/drawing/2014/main" id="{4EE108EE-EFFC-338B-F03C-9D494801D383}"/>
                </a:ext>
              </a:extLst>
            </p:cNvPr>
            <p:cNvSpPr/>
            <p:nvPr userDrawn="1"/>
          </p:nvSpPr>
          <p:spPr>
            <a:xfrm rot="5400000">
              <a:off x="14176275" y="17395981"/>
              <a:ext cx="388612" cy="193507"/>
            </a:xfrm>
            <a:custGeom>
              <a:avLst/>
              <a:gdLst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0 w 360040"/>
                <a:gd name="connsiteY3" fmla="*/ 316758 h 316758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137084 w 360040"/>
                <a:gd name="connsiteY3" fmla="*/ 316286 h 316758"/>
                <a:gd name="connsiteX4" fmla="*/ 0 w 360040"/>
                <a:gd name="connsiteY4" fmla="*/ 316758 h 316758"/>
                <a:gd name="connsiteX0" fmla="*/ 137084 w 360040"/>
                <a:gd name="connsiteY0" fmla="*/ 316286 h 407726"/>
                <a:gd name="connsiteX1" fmla="*/ 0 w 360040"/>
                <a:gd name="connsiteY1" fmla="*/ 316758 h 407726"/>
                <a:gd name="connsiteX2" fmla="*/ 180020 w 360040"/>
                <a:gd name="connsiteY2" fmla="*/ 0 h 407726"/>
                <a:gd name="connsiteX3" fmla="*/ 360040 w 360040"/>
                <a:gd name="connsiteY3" fmla="*/ 316758 h 407726"/>
                <a:gd name="connsiteX4" fmla="*/ 228524 w 360040"/>
                <a:gd name="connsiteY4" fmla="*/ 407726 h 407726"/>
                <a:gd name="connsiteX0" fmla="*/ 0 w 360040"/>
                <a:gd name="connsiteY0" fmla="*/ 316758 h 407726"/>
                <a:gd name="connsiteX1" fmla="*/ 180020 w 360040"/>
                <a:gd name="connsiteY1" fmla="*/ 0 h 407726"/>
                <a:gd name="connsiteX2" fmla="*/ 360040 w 360040"/>
                <a:gd name="connsiteY2" fmla="*/ 316758 h 407726"/>
                <a:gd name="connsiteX3" fmla="*/ 228524 w 360040"/>
                <a:gd name="connsiteY3" fmla="*/ 407726 h 407726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0" fmla="*/ 0 w 364803"/>
                <a:gd name="connsiteY0" fmla="*/ 316758 h 316758"/>
                <a:gd name="connsiteX1" fmla="*/ 180020 w 364803"/>
                <a:gd name="connsiteY1" fmla="*/ 0 h 316758"/>
                <a:gd name="connsiteX2" fmla="*/ 364803 w 364803"/>
                <a:gd name="connsiteY2" fmla="*/ 273895 h 316758"/>
                <a:gd name="connsiteX0" fmla="*/ 0 w 374326"/>
                <a:gd name="connsiteY0" fmla="*/ 269133 h 273895"/>
                <a:gd name="connsiteX1" fmla="*/ 189543 w 374326"/>
                <a:gd name="connsiteY1" fmla="*/ 0 h 273895"/>
                <a:gd name="connsiteX2" fmla="*/ 374326 w 374326"/>
                <a:gd name="connsiteY2" fmla="*/ 273895 h 273895"/>
                <a:gd name="connsiteX0" fmla="*/ 0 w 374326"/>
                <a:gd name="connsiteY0" fmla="*/ 233415 h 238177"/>
                <a:gd name="connsiteX1" fmla="*/ 187165 w 374326"/>
                <a:gd name="connsiteY1" fmla="*/ 0 h 238177"/>
                <a:gd name="connsiteX2" fmla="*/ 374326 w 374326"/>
                <a:gd name="connsiteY2" fmla="*/ 238177 h 238177"/>
                <a:gd name="connsiteX0" fmla="*/ 0 w 374326"/>
                <a:gd name="connsiteY0" fmla="*/ 261991 h 266753"/>
                <a:gd name="connsiteX1" fmla="*/ 191931 w 374326"/>
                <a:gd name="connsiteY1" fmla="*/ 0 h 266753"/>
                <a:gd name="connsiteX2" fmla="*/ 374326 w 374326"/>
                <a:gd name="connsiteY2" fmla="*/ 266753 h 266753"/>
                <a:gd name="connsiteX0" fmla="*/ 0 w 383849"/>
                <a:gd name="connsiteY0" fmla="*/ 259610 h 266753"/>
                <a:gd name="connsiteX1" fmla="*/ 201454 w 383849"/>
                <a:gd name="connsiteY1" fmla="*/ 0 h 266753"/>
                <a:gd name="connsiteX2" fmla="*/ 383849 w 383849"/>
                <a:gd name="connsiteY2" fmla="*/ 266753 h 266753"/>
                <a:gd name="connsiteX0" fmla="*/ 0 w 388612"/>
                <a:gd name="connsiteY0" fmla="*/ 259610 h 259610"/>
                <a:gd name="connsiteX1" fmla="*/ 201454 w 388612"/>
                <a:gd name="connsiteY1" fmla="*/ 0 h 259610"/>
                <a:gd name="connsiteX2" fmla="*/ 388612 w 388612"/>
                <a:gd name="connsiteY2" fmla="*/ 257228 h 259610"/>
                <a:gd name="connsiteX0" fmla="*/ 0 w 388612"/>
                <a:gd name="connsiteY0" fmla="*/ 309052 h 309052"/>
                <a:gd name="connsiteX1" fmla="*/ 189548 w 388612"/>
                <a:gd name="connsiteY1" fmla="*/ 0 h 309052"/>
                <a:gd name="connsiteX2" fmla="*/ 388612 w 388612"/>
                <a:gd name="connsiteY2" fmla="*/ 306670 h 3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12" h="309052">
                  <a:moveTo>
                    <a:pt x="0" y="309052"/>
                  </a:moveTo>
                  <a:lnTo>
                    <a:pt x="189548" y="0"/>
                  </a:lnTo>
                  <a:lnTo>
                    <a:pt x="388612" y="306670"/>
                  </a:lnTo>
                </a:path>
              </a:pathLst>
            </a:cu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600" err="1"/>
            </a:p>
          </p:txBody>
        </p:sp>
      </p:grpSp>
      <p:sp>
        <p:nvSpPr>
          <p:cNvPr id="4" name="Bildplatzhalter 24">
            <a:extLst>
              <a:ext uri="{FF2B5EF4-FFF2-40B4-BE49-F238E27FC236}">
                <a16:creationId xmlns:a16="http://schemas.microsoft.com/office/drawing/2014/main" id="{FF0D3615-EF3B-7F3D-512E-81EC784C5002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526484" y="3823892"/>
            <a:ext cx="5757950" cy="1041525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588191 h 7704856"/>
              <a:gd name="csX5" fmla="*/ 0 w 6189998"/>
              <a:gd name="csY5" fmla="*/ 6971204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972533 h 7704856"/>
              <a:gd name="csX5" fmla="*/ 0 w 6189998"/>
              <a:gd name="csY5" fmla="*/ 6971204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7341653"/>
                  <a:pt x="5542660" y="6972533"/>
                </a:cubicBezTo>
                <a:lnTo>
                  <a:pt x="0" y="697120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8253264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_4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1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1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9" name="Rechteck 48">
            <a:extLst>
              <a:ext uri="{FF2B5EF4-FFF2-40B4-BE49-F238E27FC236}">
                <a16:creationId xmlns:a16="http://schemas.microsoft.com/office/drawing/2014/main" id="{7B37D39E-277D-1FDB-1195-A334A5E0D0CB}"/>
              </a:ext>
            </a:extLst>
          </p:cNvPr>
          <p:cNvSpPr/>
          <p:nvPr userDrawn="1"/>
        </p:nvSpPr>
        <p:spPr>
          <a:xfrm>
            <a:off x="7915539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0" name="Textplatzhalter 18">
            <a:extLst>
              <a:ext uri="{FF2B5EF4-FFF2-40B4-BE49-F238E27FC236}">
                <a16:creationId xmlns:a16="http://schemas.microsoft.com/office/drawing/2014/main" id="{ECB4613E-AB02-BDB1-9782-FBBB8135AE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0460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1" name="Textplatzhalter 18">
            <a:extLst>
              <a:ext uri="{FF2B5EF4-FFF2-40B4-BE49-F238E27FC236}">
                <a16:creationId xmlns:a16="http://schemas.microsoft.com/office/drawing/2014/main" id="{3B2D9AAA-8DCC-6053-8961-238583A3D4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10460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" name="Bildplatzhalter 24">
            <a:extLst>
              <a:ext uri="{FF2B5EF4-FFF2-40B4-BE49-F238E27FC236}">
                <a16:creationId xmlns:a16="http://schemas.microsoft.com/office/drawing/2014/main" id="{A144CBD0-46C1-36C4-26DA-53D7341825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6945" y="3823892"/>
            <a:ext cx="5757950" cy="1041525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588191 h 7704856"/>
              <a:gd name="csX5" fmla="*/ 0 w 6189998"/>
              <a:gd name="csY5" fmla="*/ 6971204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972533 h 7704856"/>
              <a:gd name="csX5" fmla="*/ 0 w 6189998"/>
              <a:gd name="csY5" fmla="*/ 6971204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7341653"/>
                  <a:pt x="5542660" y="6972533"/>
                </a:cubicBezTo>
                <a:lnTo>
                  <a:pt x="0" y="697120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4" name="Bildplatzhalter 24">
            <a:extLst>
              <a:ext uri="{FF2B5EF4-FFF2-40B4-BE49-F238E27FC236}">
                <a16:creationId xmlns:a16="http://schemas.microsoft.com/office/drawing/2014/main" id="{A57ED376-567A-7879-BDC5-F503FAAF468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526484" y="3823892"/>
            <a:ext cx="5757950" cy="1041525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588191 h 7704856"/>
              <a:gd name="csX5" fmla="*/ 0 w 6189998"/>
              <a:gd name="csY5" fmla="*/ 6971204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972533 h 7704856"/>
              <a:gd name="csX5" fmla="*/ 0 w 6189998"/>
              <a:gd name="csY5" fmla="*/ 6971204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7341653"/>
                  <a:pt x="5542660" y="6972533"/>
                </a:cubicBezTo>
                <a:lnTo>
                  <a:pt x="0" y="697120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116146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_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6" name="Rechteck 48">
            <a:extLst>
              <a:ext uri="{FF2B5EF4-FFF2-40B4-BE49-F238E27FC236}">
                <a16:creationId xmlns:a16="http://schemas.microsoft.com/office/drawing/2014/main" id="{3D8D0979-A821-2DEA-7292-AA505324B1B2}"/>
              </a:ext>
            </a:extLst>
          </p:cNvPr>
          <p:cNvSpPr/>
          <p:nvPr userDrawn="1"/>
        </p:nvSpPr>
        <p:spPr>
          <a:xfrm>
            <a:off x="936001" y="6046998"/>
            <a:ext cx="11889676" cy="829006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" name="Textplatzhalter 18">
            <a:extLst>
              <a:ext uri="{FF2B5EF4-FFF2-40B4-BE49-F238E27FC236}">
                <a16:creationId xmlns:a16="http://schemas.microsoft.com/office/drawing/2014/main" id="{4C691036-3EB1-D04D-89A4-38E510101C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19152" y="6919891"/>
            <a:ext cx="8063365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0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AI, Data &amp; Quantum Summit</a:t>
            </a:r>
          </a:p>
        </p:txBody>
      </p:sp>
      <p:sp>
        <p:nvSpPr>
          <p:cNvPr id="5" name="Textplatzhalter 22">
            <a:extLst>
              <a:ext uri="{FF2B5EF4-FFF2-40B4-BE49-F238E27FC236}">
                <a16:creationId xmlns:a16="http://schemas.microsoft.com/office/drawing/2014/main" id="{E990BE09-5358-4109-844F-BF5722FDD6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0683" y="9817225"/>
            <a:ext cx="8063366" cy="21519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BCC BERLIN | </a:t>
            </a:r>
            <a:br>
              <a:rPr lang="de-DE"/>
            </a:br>
            <a:r>
              <a:rPr lang="de-DE"/>
              <a:t>22 – 23 SEPT 2026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B5AFBD1-2731-1A41-48AB-A543E4111D5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7248" y="3319835"/>
            <a:ext cx="9197472" cy="2414835"/>
          </a:xfrm>
          <a:prstGeom prst="rect">
            <a:avLst/>
          </a:prstGeom>
        </p:spPr>
      </p:pic>
      <p:sp>
        <p:nvSpPr>
          <p:cNvPr id="17" name="Textplatzhalter 18">
            <a:extLst>
              <a:ext uri="{FF2B5EF4-FFF2-40B4-BE49-F238E27FC236}">
                <a16:creationId xmlns:a16="http://schemas.microsoft.com/office/drawing/2014/main" id="{DD7889FE-461B-2AA5-0365-43312A8F38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-1020112" y="9727252"/>
            <a:ext cx="6337047" cy="72232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buFontTx/>
              <a:buNone/>
              <a:defRPr sz="4800" b="0" spc="600">
                <a:solidFill>
                  <a:schemeClr val="accent3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#AIDAQ26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5B5C5FA-30AC-C237-DDF5-679D508CF987}"/>
              </a:ext>
            </a:extLst>
          </p:cNvPr>
          <p:cNvGrpSpPr/>
          <p:nvPr userDrawn="1"/>
        </p:nvGrpSpPr>
        <p:grpSpPr>
          <a:xfrm>
            <a:off x="13644289" y="17298429"/>
            <a:ext cx="823045" cy="388612"/>
            <a:chOff x="13644289" y="17298429"/>
            <a:chExt cx="823045" cy="388612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23B1B422-1552-638D-5765-29198BA996E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3644289" y="17492734"/>
              <a:ext cx="792088" cy="0"/>
            </a:xfrm>
            <a:prstGeom prst="line">
              <a:avLst/>
            </a:prstGeom>
            <a:ln w="762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Gleichschenkliges Dreieck 70">
              <a:extLst>
                <a:ext uri="{FF2B5EF4-FFF2-40B4-BE49-F238E27FC236}">
                  <a16:creationId xmlns:a16="http://schemas.microsoft.com/office/drawing/2014/main" id="{3C1F6051-759D-4486-E83E-D42DD4899678}"/>
                </a:ext>
              </a:extLst>
            </p:cNvPr>
            <p:cNvSpPr/>
            <p:nvPr userDrawn="1"/>
          </p:nvSpPr>
          <p:spPr>
            <a:xfrm rot="5400000">
              <a:off x="14176275" y="17395981"/>
              <a:ext cx="388612" cy="193507"/>
            </a:xfrm>
            <a:custGeom>
              <a:avLst/>
              <a:gdLst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0 w 360040"/>
                <a:gd name="connsiteY3" fmla="*/ 316758 h 316758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137084 w 360040"/>
                <a:gd name="connsiteY3" fmla="*/ 316286 h 316758"/>
                <a:gd name="connsiteX4" fmla="*/ 0 w 360040"/>
                <a:gd name="connsiteY4" fmla="*/ 316758 h 316758"/>
                <a:gd name="connsiteX0" fmla="*/ 137084 w 360040"/>
                <a:gd name="connsiteY0" fmla="*/ 316286 h 407726"/>
                <a:gd name="connsiteX1" fmla="*/ 0 w 360040"/>
                <a:gd name="connsiteY1" fmla="*/ 316758 h 407726"/>
                <a:gd name="connsiteX2" fmla="*/ 180020 w 360040"/>
                <a:gd name="connsiteY2" fmla="*/ 0 h 407726"/>
                <a:gd name="connsiteX3" fmla="*/ 360040 w 360040"/>
                <a:gd name="connsiteY3" fmla="*/ 316758 h 407726"/>
                <a:gd name="connsiteX4" fmla="*/ 228524 w 360040"/>
                <a:gd name="connsiteY4" fmla="*/ 407726 h 407726"/>
                <a:gd name="connsiteX0" fmla="*/ 0 w 360040"/>
                <a:gd name="connsiteY0" fmla="*/ 316758 h 407726"/>
                <a:gd name="connsiteX1" fmla="*/ 180020 w 360040"/>
                <a:gd name="connsiteY1" fmla="*/ 0 h 407726"/>
                <a:gd name="connsiteX2" fmla="*/ 360040 w 360040"/>
                <a:gd name="connsiteY2" fmla="*/ 316758 h 407726"/>
                <a:gd name="connsiteX3" fmla="*/ 228524 w 360040"/>
                <a:gd name="connsiteY3" fmla="*/ 407726 h 407726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0" fmla="*/ 0 w 364803"/>
                <a:gd name="connsiteY0" fmla="*/ 316758 h 316758"/>
                <a:gd name="connsiteX1" fmla="*/ 180020 w 364803"/>
                <a:gd name="connsiteY1" fmla="*/ 0 h 316758"/>
                <a:gd name="connsiteX2" fmla="*/ 364803 w 364803"/>
                <a:gd name="connsiteY2" fmla="*/ 273895 h 316758"/>
                <a:gd name="connsiteX0" fmla="*/ 0 w 374326"/>
                <a:gd name="connsiteY0" fmla="*/ 269133 h 273895"/>
                <a:gd name="connsiteX1" fmla="*/ 189543 w 374326"/>
                <a:gd name="connsiteY1" fmla="*/ 0 h 273895"/>
                <a:gd name="connsiteX2" fmla="*/ 374326 w 374326"/>
                <a:gd name="connsiteY2" fmla="*/ 273895 h 273895"/>
                <a:gd name="connsiteX0" fmla="*/ 0 w 374326"/>
                <a:gd name="connsiteY0" fmla="*/ 233415 h 238177"/>
                <a:gd name="connsiteX1" fmla="*/ 187165 w 374326"/>
                <a:gd name="connsiteY1" fmla="*/ 0 h 238177"/>
                <a:gd name="connsiteX2" fmla="*/ 374326 w 374326"/>
                <a:gd name="connsiteY2" fmla="*/ 238177 h 238177"/>
                <a:gd name="connsiteX0" fmla="*/ 0 w 374326"/>
                <a:gd name="connsiteY0" fmla="*/ 261991 h 266753"/>
                <a:gd name="connsiteX1" fmla="*/ 191931 w 374326"/>
                <a:gd name="connsiteY1" fmla="*/ 0 h 266753"/>
                <a:gd name="connsiteX2" fmla="*/ 374326 w 374326"/>
                <a:gd name="connsiteY2" fmla="*/ 266753 h 266753"/>
                <a:gd name="connsiteX0" fmla="*/ 0 w 383849"/>
                <a:gd name="connsiteY0" fmla="*/ 259610 h 266753"/>
                <a:gd name="connsiteX1" fmla="*/ 201454 w 383849"/>
                <a:gd name="connsiteY1" fmla="*/ 0 h 266753"/>
                <a:gd name="connsiteX2" fmla="*/ 383849 w 383849"/>
                <a:gd name="connsiteY2" fmla="*/ 266753 h 266753"/>
                <a:gd name="connsiteX0" fmla="*/ 0 w 388612"/>
                <a:gd name="connsiteY0" fmla="*/ 259610 h 259610"/>
                <a:gd name="connsiteX1" fmla="*/ 201454 w 388612"/>
                <a:gd name="connsiteY1" fmla="*/ 0 h 259610"/>
                <a:gd name="connsiteX2" fmla="*/ 388612 w 388612"/>
                <a:gd name="connsiteY2" fmla="*/ 257228 h 259610"/>
                <a:gd name="connsiteX0" fmla="*/ 0 w 388612"/>
                <a:gd name="connsiteY0" fmla="*/ 309052 h 309052"/>
                <a:gd name="connsiteX1" fmla="*/ 189548 w 388612"/>
                <a:gd name="connsiteY1" fmla="*/ 0 h 309052"/>
                <a:gd name="connsiteX2" fmla="*/ 388612 w 388612"/>
                <a:gd name="connsiteY2" fmla="*/ 306670 h 3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12" h="309052">
                  <a:moveTo>
                    <a:pt x="0" y="309052"/>
                  </a:moveTo>
                  <a:lnTo>
                    <a:pt x="189548" y="0"/>
                  </a:lnTo>
                  <a:lnTo>
                    <a:pt x="388612" y="306670"/>
                  </a:lnTo>
                </a:path>
              </a:pathLst>
            </a:cu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600" err="1"/>
            </a:p>
          </p:txBody>
        </p:sp>
      </p:grpSp>
      <p:sp>
        <p:nvSpPr>
          <p:cNvPr id="9" name="Textfeld 8">
            <a:extLst>
              <a:ext uri="{FF2B5EF4-FFF2-40B4-BE49-F238E27FC236}">
                <a16:creationId xmlns:a16="http://schemas.microsoft.com/office/drawing/2014/main" id="{58000CB1-AE4B-DAE6-CC84-D3702FD68D8A}"/>
              </a:ext>
            </a:extLst>
          </p:cNvPr>
          <p:cNvSpPr txBox="1"/>
          <p:nvPr userDrawn="1"/>
        </p:nvSpPr>
        <p:spPr>
          <a:xfrm>
            <a:off x="936001" y="17677635"/>
            <a:ext cx="8117783" cy="9078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4800">
                <a:solidFill>
                  <a:schemeClr val="bg1"/>
                </a:solidFill>
              </a:rPr>
              <a:t>www.aidaq.berlin</a:t>
            </a:r>
          </a:p>
        </p:txBody>
      </p:sp>
    </p:spTree>
    <p:extLst>
      <p:ext uri="{BB962C8B-B14F-4D97-AF65-F5344CB8AC3E}">
        <p14:creationId xmlns:p14="http://schemas.microsoft.com/office/powerpoint/2010/main" val="34526145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_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DBF551F8-5010-AC40-F921-83187DAB7422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0968D8A3-E86A-4719-FC32-DCDCB6D0B22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8" name="Textplatzhalter 22">
            <a:extLst>
              <a:ext uri="{FF2B5EF4-FFF2-40B4-BE49-F238E27FC236}">
                <a16:creationId xmlns:a16="http://schemas.microsoft.com/office/drawing/2014/main" id="{34C8941C-CBD6-3C2C-125A-B3B2AE5966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2572719"/>
            <a:ext cx="12204232" cy="8911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54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F1C170DF-D084-AEE9-EC57-67201CB845D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4111923"/>
            <a:ext cx="12204232" cy="111612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12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Hier kommt der Titel eines Slots, das etwas länger sein darf.</a:t>
            </a:r>
            <a:br>
              <a:rPr lang="de-DE"/>
            </a:br>
            <a:r>
              <a:rPr lang="de-DE"/>
              <a:t>(Ab 4 Speaker)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BD0236D3-713F-2A01-701F-7D767C285019}"/>
              </a:ext>
            </a:extLst>
          </p:cNvPr>
          <p:cNvGrpSpPr/>
          <p:nvPr userDrawn="1"/>
        </p:nvGrpSpPr>
        <p:grpSpPr>
          <a:xfrm>
            <a:off x="13644289" y="17298429"/>
            <a:ext cx="823045" cy="388612"/>
            <a:chOff x="13644289" y="17298429"/>
            <a:chExt cx="823045" cy="388612"/>
          </a:xfrm>
        </p:grpSpPr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53CC4521-4F5F-AD15-1511-2E0886EACCD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3644289" y="17492734"/>
              <a:ext cx="792088" cy="0"/>
            </a:xfrm>
            <a:prstGeom prst="line">
              <a:avLst/>
            </a:prstGeom>
            <a:ln w="762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Gleichschenkliges Dreieck 70">
              <a:extLst>
                <a:ext uri="{FF2B5EF4-FFF2-40B4-BE49-F238E27FC236}">
                  <a16:creationId xmlns:a16="http://schemas.microsoft.com/office/drawing/2014/main" id="{BD68CED7-333E-7E84-AE21-5F9F5D4B65A6}"/>
                </a:ext>
              </a:extLst>
            </p:cNvPr>
            <p:cNvSpPr/>
            <p:nvPr userDrawn="1"/>
          </p:nvSpPr>
          <p:spPr>
            <a:xfrm rot="5400000">
              <a:off x="14176275" y="17395981"/>
              <a:ext cx="388612" cy="193507"/>
            </a:xfrm>
            <a:custGeom>
              <a:avLst/>
              <a:gdLst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0 w 360040"/>
                <a:gd name="connsiteY3" fmla="*/ 316758 h 316758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137084 w 360040"/>
                <a:gd name="connsiteY3" fmla="*/ 316286 h 316758"/>
                <a:gd name="connsiteX4" fmla="*/ 0 w 360040"/>
                <a:gd name="connsiteY4" fmla="*/ 316758 h 316758"/>
                <a:gd name="connsiteX0" fmla="*/ 137084 w 360040"/>
                <a:gd name="connsiteY0" fmla="*/ 316286 h 407726"/>
                <a:gd name="connsiteX1" fmla="*/ 0 w 360040"/>
                <a:gd name="connsiteY1" fmla="*/ 316758 h 407726"/>
                <a:gd name="connsiteX2" fmla="*/ 180020 w 360040"/>
                <a:gd name="connsiteY2" fmla="*/ 0 h 407726"/>
                <a:gd name="connsiteX3" fmla="*/ 360040 w 360040"/>
                <a:gd name="connsiteY3" fmla="*/ 316758 h 407726"/>
                <a:gd name="connsiteX4" fmla="*/ 228524 w 360040"/>
                <a:gd name="connsiteY4" fmla="*/ 407726 h 407726"/>
                <a:gd name="connsiteX0" fmla="*/ 0 w 360040"/>
                <a:gd name="connsiteY0" fmla="*/ 316758 h 407726"/>
                <a:gd name="connsiteX1" fmla="*/ 180020 w 360040"/>
                <a:gd name="connsiteY1" fmla="*/ 0 h 407726"/>
                <a:gd name="connsiteX2" fmla="*/ 360040 w 360040"/>
                <a:gd name="connsiteY2" fmla="*/ 316758 h 407726"/>
                <a:gd name="connsiteX3" fmla="*/ 228524 w 360040"/>
                <a:gd name="connsiteY3" fmla="*/ 407726 h 407726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0" fmla="*/ 0 w 364803"/>
                <a:gd name="connsiteY0" fmla="*/ 316758 h 316758"/>
                <a:gd name="connsiteX1" fmla="*/ 180020 w 364803"/>
                <a:gd name="connsiteY1" fmla="*/ 0 h 316758"/>
                <a:gd name="connsiteX2" fmla="*/ 364803 w 364803"/>
                <a:gd name="connsiteY2" fmla="*/ 273895 h 316758"/>
                <a:gd name="connsiteX0" fmla="*/ 0 w 374326"/>
                <a:gd name="connsiteY0" fmla="*/ 269133 h 273895"/>
                <a:gd name="connsiteX1" fmla="*/ 189543 w 374326"/>
                <a:gd name="connsiteY1" fmla="*/ 0 h 273895"/>
                <a:gd name="connsiteX2" fmla="*/ 374326 w 374326"/>
                <a:gd name="connsiteY2" fmla="*/ 273895 h 273895"/>
                <a:gd name="connsiteX0" fmla="*/ 0 w 374326"/>
                <a:gd name="connsiteY0" fmla="*/ 233415 h 238177"/>
                <a:gd name="connsiteX1" fmla="*/ 187165 w 374326"/>
                <a:gd name="connsiteY1" fmla="*/ 0 h 238177"/>
                <a:gd name="connsiteX2" fmla="*/ 374326 w 374326"/>
                <a:gd name="connsiteY2" fmla="*/ 238177 h 238177"/>
                <a:gd name="connsiteX0" fmla="*/ 0 w 374326"/>
                <a:gd name="connsiteY0" fmla="*/ 261991 h 266753"/>
                <a:gd name="connsiteX1" fmla="*/ 191931 w 374326"/>
                <a:gd name="connsiteY1" fmla="*/ 0 h 266753"/>
                <a:gd name="connsiteX2" fmla="*/ 374326 w 374326"/>
                <a:gd name="connsiteY2" fmla="*/ 266753 h 266753"/>
                <a:gd name="connsiteX0" fmla="*/ 0 w 383849"/>
                <a:gd name="connsiteY0" fmla="*/ 259610 h 266753"/>
                <a:gd name="connsiteX1" fmla="*/ 201454 w 383849"/>
                <a:gd name="connsiteY1" fmla="*/ 0 h 266753"/>
                <a:gd name="connsiteX2" fmla="*/ 383849 w 383849"/>
                <a:gd name="connsiteY2" fmla="*/ 266753 h 266753"/>
                <a:gd name="connsiteX0" fmla="*/ 0 w 388612"/>
                <a:gd name="connsiteY0" fmla="*/ 259610 h 259610"/>
                <a:gd name="connsiteX1" fmla="*/ 201454 w 388612"/>
                <a:gd name="connsiteY1" fmla="*/ 0 h 259610"/>
                <a:gd name="connsiteX2" fmla="*/ 388612 w 388612"/>
                <a:gd name="connsiteY2" fmla="*/ 257228 h 259610"/>
                <a:gd name="connsiteX0" fmla="*/ 0 w 388612"/>
                <a:gd name="connsiteY0" fmla="*/ 309052 h 309052"/>
                <a:gd name="connsiteX1" fmla="*/ 189548 w 388612"/>
                <a:gd name="connsiteY1" fmla="*/ 0 h 309052"/>
                <a:gd name="connsiteX2" fmla="*/ 388612 w 388612"/>
                <a:gd name="connsiteY2" fmla="*/ 306670 h 3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12" h="309052">
                  <a:moveTo>
                    <a:pt x="0" y="309052"/>
                  </a:moveTo>
                  <a:lnTo>
                    <a:pt x="189548" y="0"/>
                  </a:lnTo>
                  <a:lnTo>
                    <a:pt x="388612" y="306670"/>
                  </a:lnTo>
                </a:path>
              </a:pathLst>
            </a:cu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600" err="1"/>
            </a:p>
          </p:txBody>
        </p:sp>
      </p:grpSp>
    </p:spTree>
    <p:extLst>
      <p:ext uri="{BB962C8B-B14F-4D97-AF65-F5344CB8AC3E}">
        <p14:creationId xmlns:p14="http://schemas.microsoft.com/office/powerpoint/2010/main" val="34267020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_3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6945" y="3823892"/>
            <a:ext cx="5757950" cy="1041525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588191 h 7704856"/>
              <a:gd name="csX5" fmla="*/ 0 w 6189998"/>
              <a:gd name="csY5" fmla="*/ 6971204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972533 h 7704856"/>
              <a:gd name="csX5" fmla="*/ 0 w 6189998"/>
              <a:gd name="csY5" fmla="*/ 6971204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7341653"/>
                  <a:pt x="5542660" y="6972533"/>
                </a:cubicBezTo>
                <a:lnTo>
                  <a:pt x="0" y="697120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1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1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9" name="Rechteck 48">
            <a:extLst>
              <a:ext uri="{FF2B5EF4-FFF2-40B4-BE49-F238E27FC236}">
                <a16:creationId xmlns:a16="http://schemas.microsoft.com/office/drawing/2014/main" id="{7B37D39E-277D-1FDB-1195-A334A5E0D0CB}"/>
              </a:ext>
            </a:extLst>
          </p:cNvPr>
          <p:cNvSpPr/>
          <p:nvPr userDrawn="1"/>
        </p:nvSpPr>
        <p:spPr>
          <a:xfrm>
            <a:off x="7915539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0" name="Textplatzhalter 18">
            <a:extLst>
              <a:ext uri="{FF2B5EF4-FFF2-40B4-BE49-F238E27FC236}">
                <a16:creationId xmlns:a16="http://schemas.microsoft.com/office/drawing/2014/main" id="{ECB4613E-AB02-BDB1-9782-FBBB8135AE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0460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1" name="Textplatzhalter 18">
            <a:extLst>
              <a:ext uri="{FF2B5EF4-FFF2-40B4-BE49-F238E27FC236}">
                <a16:creationId xmlns:a16="http://schemas.microsoft.com/office/drawing/2014/main" id="{3B2D9AAA-8DCC-6053-8961-238583A3D4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10460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062D2D24-6855-4755-9A51-F62F422CB535}"/>
              </a:ext>
            </a:extLst>
          </p:cNvPr>
          <p:cNvGrpSpPr/>
          <p:nvPr userDrawn="1"/>
        </p:nvGrpSpPr>
        <p:grpSpPr>
          <a:xfrm>
            <a:off x="13644289" y="17298429"/>
            <a:ext cx="823045" cy="388612"/>
            <a:chOff x="13644289" y="17298429"/>
            <a:chExt cx="823045" cy="388612"/>
          </a:xfrm>
        </p:grpSpPr>
        <p:cxnSp>
          <p:nvCxnSpPr>
            <p:cNvPr id="6" name="Gerader Verbinder 5">
              <a:extLst>
                <a:ext uri="{FF2B5EF4-FFF2-40B4-BE49-F238E27FC236}">
                  <a16:creationId xmlns:a16="http://schemas.microsoft.com/office/drawing/2014/main" id="{D3903E68-2194-6086-0038-52472E751B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3644289" y="17492734"/>
              <a:ext cx="792088" cy="0"/>
            </a:xfrm>
            <a:prstGeom prst="line">
              <a:avLst/>
            </a:prstGeom>
            <a:ln w="762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Gleichschenkliges Dreieck 70">
              <a:extLst>
                <a:ext uri="{FF2B5EF4-FFF2-40B4-BE49-F238E27FC236}">
                  <a16:creationId xmlns:a16="http://schemas.microsoft.com/office/drawing/2014/main" id="{4EE108EE-EFFC-338B-F03C-9D494801D383}"/>
                </a:ext>
              </a:extLst>
            </p:cNvPr>
            <p:cNvSpPr/>
            <p:nvPr userDrawn="1"/>
          </p:nvSpPr>
          <p:spPr>
            <a:xfrm rot="5400000">
              <a:off x="14176275" y="17395981"/>
              <a:ext cx="388612" cy="193507"/>
            </a:xfrm>
            <a:custGeom>
              <a:avLst/>
              <a:gdLst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0 w 360040"/>
                <a:gd name="connsiteY3" fmla="*/ 316758 h 316758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137084 w 360040"/>
                <a:gd name="connsiteY3" fmla="*/ 316286 h 316758"/>
                <a:gd name="connsiteX4" fmla="*/ 0 w 360040"/>
                <a:gd name="connsiteY4" fmla="*/ 316758 h 316758"/>
                <a:gd name="connsiteX0" fmla="*/ 137084 w 360040"/>
                <a:gd name="connsiteY0" fmla="*/ 316286 h 407726"/>
                <a:gd name="connsiteX1" fmla="*/ 0 w 360040"/>
                <a:gd name="connsiteY1" fmla="*/ 316758 h 407726"/>
                <a:gd name="connsiteX2" fmla="*/ 180020 w 360040"/>
                <a:gd name="connsiteY2" fmla="*/ 0 h 407726"/>
                <a:gd name="connsiteX3" fmla="*/ 360040 w 360040"/>
                <a:gd name="connsiteY3" fmla="*/ 316758 h 407726"/>
                <a:gd name="connsiteX4" fmla="*/ 228524 w 360040"/>
                <a:gd name="connsiteY4" fmla="*/ 407726 h 407726"/>
                <a:gd name="connsiteX0" fmla="*/ 0 w 360040"/>
                <a:gd name="connsiteY0" fmla="*/ 316758 h 407726"/>
                <a:gd name="connsiteX1" fmla="*/ 180020 w 360040"/>
                <a:gd name="connsiteY1" fmla="*/ 0 h 407726"/>
                <a:gd name="connsiteX2" fmla="*/ 360040 w 360040"/>
                <a:gd name="connsiteY2" fmla="*/ 316758 h 407726"/>
                <a:gd name="connsiteX3" fmla="*/ 228524 w 360040"/>
                <a:gd name="connsiteY3" fmla="*/ 407726 h 407726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0" fmla="*/ 0 w 364803"/>
                <a:gd name="connsiteY0" fmla="*/ 316758 h 316758"/>
                <a:gd name="connsiteX1" fmla="*/ 180020 w 364803"/>
                <a:gd name="connsiteY1" fmla="*/ 0 h 316758"/>
                <a:gd name="connsiteX2" fmla="*/ 364803 w 364803"/>
                <a:gd name="connsiteY2" fmla="*/ 273895 h 316758"/>
                <a:gd name="connsiteX0" fmla="*/ 0 w 374326"/>
                <a:gd name="connsiteY0" fmla="*/ 269133 h 273895"/>
                <a:gd name="connsiteX1" fmla="*/ 189543 w 374326"/>
                <a:gd name="connsiteY1" fmla="*/ 0 h 273895"/>
                <a:gd name="connsiteX2" fmla="*/ 374326 w 374326"/>
                <a:gd name="connsiteY2" fmla="*/ 273895 h 273895"/>
                <a:gd name="connsiteX0" fmla="*/ 0 w 374326"/>
                <a:gd name="connsiteY0" fmla="*/ 233415 h 238177"/>
                <a:gd name="connsiteX1" fmla="*/ 187165 w 374326"/>
                <a:gd name="connsiteY1" fmla="*/ 0 h 238177"/>
                <a:gd name="connsiteX2" fmla="*/ 374326 w 374326"/>
                <a:gd name="connsiteY2" fmla="*/ 238177 h 238177"/>
                <a:gd name="connsiteX0" fmla="*/ 0 w 374326"/>
                <a:gd name="connsiteY0" fmla="*/ 261991 h 266753"/>
                <a:gd name="connsiteX1" fmla="*/ 191931 w 374326"/>
                <a:gd name="connsiteY1" fmla="*/ 0 h 266753"/>
                <a:gd name="connsiteX2" fmla="*/ 374326 w 374326"/>
                <a:gd name="connsiteY2" fmla="*/ 266753 h 266753"/>
                <a:gd name="connsiteX0" fmla="*/ 0 w 383849"/>
                <a:gd name="connsiteY0" fmla="*/ 259610 h 266753"/>
                <a:gd name="connsiteX1" fmla="*/ 201454 w 383849"/>
                <a:gd name="connsiteY1" fmla="*/ 0 h 266753"/>
                <a:gd name="connsiteX2" fmla="*/ 383849 w 383849"/>
                <a:gd name="connsiteY2" fmla="*/ 266753 h 266753"/>
                <a:gd name="connsiteX0" fmla="*/ 0 w 388612"/>
                <a:gd name="connsiteY0" fmla="*/ 259610 h 259610"/>
                <a:gd name="connsiteX1" fmla="*/ 201454 w 388612"/>
                <a:gd name="connsiteY1" fmla="*/ 0 h 259610"/>
                <a:gd name="connsiteX2" fmla="*/ 388612 w 388612"/>
                <a:gd name="connsiteY2" fmla="*/ 257228 h 259610"/>
                <a:gd name="connsiteX0" fmla="*/ 0 w 388612"/>
                <a:gd name="connsiteY0" fmla="*/ 309052 h 309052"/>
                <a:gd name="connsiteX1" fmla="*/ 189548 w 388612"/>
                <a:gd name="connsiteY1" fmla="*/ 0 h 309052"/>
                <a:gd name="connsiteX2" fmla="*/ 388612 w 388612"/>
                <a:gd name="connsiteY2" fmla="*/ 306670 h 3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12" h="309052">
                  <a:moveTo>
                    <a:pt x="0" y="309052"/>
                  </a:moveTo>
                  <a:lnTo>
                    <a:pt x="189548" y="0"/>
                  </a:lnTo>
                  <a:lnTo>
                    <a:pt x="388612" y="306670"/>
                  </a:lnTo>
                </a:path>
              </a:pathLst>
            </a:cu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600" err="1"/>
            </a:p>
          </p:txBody>
        </p:sp>
      </p:grpSp>
      <p:sp>
        <p:nvSpPr>
          <p:cNvPr id="4" name="Bildplatzhalter 24">
            <a:extLst>
              <a:ext uri="{FF2B5EF4-FFF2-40B4-BE49-F238E27FC236}">
                <a16:creationId xmlns:a16="http://schemas.microsoft.com/office/drawing/2014/main" id="{FF0D3615-EF3B-7F3D-512E-81EC784C5002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526484" y="3823892"/>
            <a:ext cx="5757950" cy="1041525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588191 h 7704856"/>
              <a:gd name="csX5" fmla="*/ 0 w 6189998"/>
              <a:gd name="csY5" fmla="*/ 6971204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972533 h 7704856"/>
              <a:gd name="csX5" fmla="*/ 0 w 6189998"/>
              <a:gd name="csY5" fmla="*/ 6971204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7341653"/>
                  <a:pt x="5542660" y="6972533"/>
                </a:cubicBezTo>
                <a:lnTo>
                  <a:pt x="0" y="697120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899220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DAQ-Ankündigung_Speaker_Wisch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6" name="Rechteck 48">
            <a:extLst>
              <a:ext uri="{FF2B5EF4-FFF2-40B4-BE49-F238E27FC236}">
                <a16:creationId xmlns:a16="http://schemas.microsoft.com/office/drawing/2014/main" id="{3D8D0979-A821-2DEA-7292-AA505324B1B2}"/>
              </a:ext>
            </a:extLst>
          </p:cNvPr>
          <p:cNvSpPr/>
          <p:nvPr userDrawn="1"/>
        </p:nvSpPr>
        <p:spPr>
          <a:xfrm>
            <a:off x="936001" y="6046998"/>
            <a:ext cx="11889676" cy="829006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" name="Textplatzhalter 18">
            <a:extLst>
              <a:ext uri="{FF2B5EF4-FFF2-40B4-BE49-F238E27FC236}">
                <a16:creationId xmlns:a16="http://schemas.microsoft.com/office/drawing/2014/main" id="{4C691036-3EB1-D04D-89A4-38E510101C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19152" y="6919891"/>
            <a:ext cx="8063365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0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AI, Data &amp; Quantum Summit</a:t>
            </a:r>
          </a:p>
        </p:txBody>
      </p:sp>
      <p:sp>
        <p:nvSpPr>
          <p:cNvPr id="5" name="Textplatzhalter 22">
            <a:extLst>
              <a:ext uri="{FF2B5EF4-FFF2-40B4-BE49-F238E27FC236}">
                <a16:creationId xmlns:a16="http://schemas.microsoft.com/office/drawing/2014/main" id="{E990BE09-5358-4109-844F-BF5722FDD6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0683" y="9817225"/>
            <a:ext cx="8063366" cy="21519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BCC BERLIN | </a:t>
            </a:r>
            <a:br>
              <a:rPr lang="de-DE"/>
            </a:br>
            <a:r>
              <a:rPr lang="de-DE"/>
              <a:t>22 – 23 SEPT 2026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B5AFBD1-2731-1A41-48AB-A543E4111D5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7248" y="3319835"/>
            <a:ext cx="9197472" cy="2414835"/>
          </a:xfrm>
          <a:prstGeom prst="rect">
            <a:avLst/>
          </a:prstGeom>
        </p:spPr>
      </p:pic>
      <p:sp>
        <p:nvSpPr>
          <p:cNvPr id="17" name="Textplatzhalter 18">
            <a:extLst>
              <a:ext uri="{FF2B5EF4-FFF2-40B4-BE49-F238E27FC236}">
                <a16:creationId xmlns:a16="http://schemas.microsoft.com/office/drawing/2014/main" id="{DD7889FE-461B-2AA5-0365-43312A8F38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-1020112" y="9727252"/>
            <a:ext cx="6337047" cy="72232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buFontTx/>
              <a:buNone/>
              <a:defRPr sz="4800" b="0" spc="600">
                <a:solidFill>
                  <a:schemeClr val="accent3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#AIDAQ26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5B5C5FA-30AC-C237-DDF5-679D508CF987}"/>
              </a:ext>
            </a:extLst>
          </p:cNvPr>
          <p:cNvGrpSpPr/>
          <p:nvPr userDrawn="1"/>
        </p:nvGrpSpPr>
        <p:grpSpPr>
          <a:xfrm>
            <a:off x="13644289" y="17298429"/>
            <a:ext cx="823045" cy="388612"/>
            <a:chOff x="13644289" y="17298429"/>
            <a:chExt cx="823045" cy="388612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23B1B422-1552-638D-5765-29198BA996E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3644289" y="17492734"/>
              <a:ext cx="792088" cy="0"/>
            </a:xfrm>
            <a:prstGeom prst="line">
              <a:avLst/>
            </a:prstGeom>
            <a:ln w="762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Gleichschenkliges Dreieck 70">
              <a:extLst>
                <a:ext uri="{FF2B5EF4-FFF2-40B4-BE49-F238E27FC236}">
                  <a16:creationId xmlns:a16="http://schemas.microsoft.com/office/drawing/2014/main" id="{3C1F6051-759D-4486-E83E-D42DD4899678}"/>
                </a:ext>
              </a:extLst>
            </p:cNvPr>
            <p:cNvSpPr/>
            <p:nvPr userDrawn="1"/>
          </p:nvSpPr>
          <p:spPr>
            <a:xfrm rot="5400000">
              <a:off x="14176275" y="17395981"/>
              <a:ext cx="388612" cy="193507"/>
            </a:xfrm>
            <a:custGeom>
              <a:avLst/>
              <a:gdLst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0 w 360040"/>
                <a:gd name="connsiteY3" fmla="*/ 316758 h 316758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137084 w 360040"/>
                <a:gd name="connsiteY3" fmla="*/ 316286 h 316758"/>
                <a:gd name="connsiteX4" fmla="*/ 0 w 360040"/>
                <a:gd name="connsiteY4" fmla="*/ 316758 h 316758"/>
                <a:gd name="connsiteX0" fmla="*/ 137084 w 360040"/>
                <a:gd name="connsiteY0" fmla="*/ 316286 h 407726"/>
                <a:gd name="connsiteX1" fmla="*/ 0 w 360040"/>
                <a:gd name="connsiteY1" fmla="*/ 316758 h 407726"/>
                <a:gd name="connsiteX2" fmla="*/ 180020 w 360040"/>
                <a:gd name="connsiteY2" fmla="*/ 0 h 407726"/>
                <a:gd name="connsiteX3" fmla="*/ 360040 w 360040"/>
                <a:gd name="connsiteY3" fmla="*/ 316758 h 407726"/>
                <a:gd name="connsiteX4" fmla="*/ 228524 w 360040"/>
                <a:gd name="connsiteY4" fmla="*/ 407726 h 407726"/>
                <a:gd name="connsiteX0" fmla="*/ 0 w 360040"/>
                <a:gd name="connsiteY0" fmla="*/ 316758 h 407726"/>
                <a:gd name="connsiteX1" fmla="*/ 180020 w 360040"/>
                <a:gd name="connsiteY1" fmla="*/ 0 h 407726"/>
                <a:gd name="connsiteX2" fmla="*/ 360040 w 360040"/>
                <a:gd name="connsiteY2" fmla="*/ 316758 h 407726"/>
                <a:gd name="connsiteX3" fmla="*/ 228524 w 360040"/>
                <a:gd name="connsiteY3" fmla="*/ 407726 h 407726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0" fmla="*/ 0 w 364803"/>
                <a:gd name="connsiteY0" fmla="*/ 316758 h 316758"/>
                <a:gd name="connsiteX1" fmla="*/ 180020 w 364803"/>
                <a:gd name="connsiteY1" fmla="*/ 0 h 316758"/>
                <a:gd name="connsiteX2" fmla="*/ 364803 w 364803"/>
                <a:gd name="connsiteY2" fmla="*/ 273895 h 316758"/>
                <a:gd name="connsiteX0" fmla="*/ 0 w 374326"/>
                <a:gd name="connsiteY0" fmla="*/ 269133 h 273895"/>
                <a:gd name="connsiteX1" fmla="*/ 189543 w 374326"/>
                <a:gd name="connsiteY1" fmla="*/ 0 h 273895"/>
                <a:gd name="connsiteX2" fmla="*/ 374326 w 374326"/>
                <a:gd name="connsiteY2" fmla="*/ 273895 h 273895"/>
                <a:gd name="connsiteX0" fmla="*/ 0 w 374326"/>
                <a:gd name="connsiteY0" fmla="*/ 233415 h 238177"/>
                <a:gd name="connsiteX1" fmla="*/ 187165 w 374326"/>
                <a:gd name="connsiteY1" fmla="*/ 0 h 238177"/>
                <a:gd name="connsiteX2" fmla="*/ 374326 w 374326"/>
                <a:gd name="connsiteY2" fmla="*/ 238177 h 238177"/>
                <a:gd name="connsiteX0" fmla="*/ 0 w 374326"/>
                <a:gd name="connsiteY0" fmla="*/ 261991 h 266753"/>
                <a:gd name="connsiteX1" fmla="*/ 191931 w 374326"/>
                <a:gd name="connsiteY1" fmla="*/ 0 h 266753"/>
                <a:gd name="connsiteX2" fmla="*/ 374326 w 374326"/>
                <a:gd name="connsiteY2" fmla="*/ 266753 h 266753"/>
                <a:gd name="connsiteX0" fmla="*/ 0 w 383849"/>
                <a:gd name="connsiteY0" fmla="*/ 259610 h 266753"/>
                <a:gd name="connsiteX1" fmla="*/ 201454 w 383849"/>
                <a:gd name="connsiteY1" fmla="*/ 0 h 266753"/>
                <a:gd name="connsiteX2" fmla="*/ 383849 w 383849"/>
                <a:gd name="connsiteY2" fmla="*/ 266753 h 266753"/>
                <a:gd name="connsiteX0" fmla="*/ 0 w 388612"/>
                <a:gd name="connsiteY0" fmla="*/ 259610 h 259610"/>
                <a:gd name="connsiteX1" fmla="*/ 201454 w 388612"/>
                <a:gd name="connsiteY1" fmla="*/ 0 h 259610"/>
                <a:gd name="connsiteX2" fmla="*/ 388612 w 388612"/>
                <a:gd name="connsiteY2" fmla="*/ 257228 h 259610"/>
                <a:gd name="connsiteX0" fmla="*/ 0 w 388612"/>
                <a:gd name="connsiteY0" fmla="*/ 309052 h 309052"/>
                <a:gd name="connsiteX1" fmla="*/ 189548 w 388612"/>
                <a:gd name="connsiteY1" fmla="*/ 0 h 309052"/>
                <a:gd name="connsiteX2" fmla="*/ 388612 w 388612"/>
                <a:gd name="connsiteY2" fmla="*/ 306670 h 3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12" h="309052">
                  <a:moveTo>
                    <a:pt x="0" y="309052"/>
                  </a:moveTo>
                  <a:lnTo>
                    <a:pt x="189548" y="0"/>
                  </a:lnTo>
                  <a:lnTo>
                    <a:pt x="388612" y="306670"/>
                  </a:lnTo>
                </a:path>
              </a:pathLst>
            </a:cu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600" err="1"/>
            </a:p>
          </p:txBody>
        </p:sp>
      </p:grpSp>
      <p:sp>
        <p:nvSpPr>
          <p:cNvPr id="9" name="Textfeld 8">
            <a:extLst>
              <a:ext uri="{FF2B5EF4-FFF2-40B4-BE49-F238E27FC236}">
                <a16:creationId xmlns:a16="http://schemas.microsoft.com/office/drawing/2014/main" id="{58000CB1-AE4B-DAE6-CC84-D3702FD68D8A}"/>
              </a:ext>
            </a:extLst>
          </p:cNvPr>
          <p:cNvSpPr txBox="1"/>
          <p:nvPr userDrawn="1"/>
        </p:nvSpPr>
        <p:spPr>
          <a:xfrm>
            <a:off x="936001" y="17677635"/>
            <a:ext cx="8117783" cy="9078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4800">
                <a:solidFill>
                  <a:schemeClr val="bg1"/>
                </a:solidFill>
              </a:rPr>
              <a:t>www.aidaq.berlin</a:t>
            </a:r>
          </a:p>
        </p:txBody>
      </p:sp>
    </p:spTree>
    <p:extLst>
      <p:ext uri="{BB962C8B-B14F-4D97-AF65-F5344CB8AC3E}">
        <p14:creationId xmlns:p14="http://schemas.microsoft.com/office/powerpoint/2010/main" val="1726010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Speaker_3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6945" y="3823892"/>
            <a:ext cx="5757950" cy="1041525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588191 h 7704856"/>
              <a:gd name="csX5" fmla="*/ 0 w 6189998"/>
              <a:gd name="csY5" fmla="*/ 6971204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972533 h 7704856"/>
              <a:gd name="csX5" fmla="*/ 0 w 6189998"/>
              <a:gd name="csY5" fmla="*/ 6971204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7341653"/>
                  <a:pt x="5542660" y="6972533"/>
                </a:cubicBezTo>
                <a:lnTo>
                  <a:pt x="0" y="697120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1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1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9" name="Rechteck 48">
            <a:extLst>
              <a:ext uri="{FF2B5EF4-FFF2-40B4-BE49-F238E27FC236}">
                <a16:creationId xmlns:a16="http://schemas.microsoft.com/office/drawing/2014/main" id="{7B37D39E-277D-1FDB-1195-A334A5E0D0CB}"/>
              </a:ext>
            </a:extLst>
          </p:cNvPr>
          <p:cNvSpPr/>
          <p:nvPr userDrawn="1"/>
        </p:nvSpPr>
        <p:spPr>
          <a:xfrm>
            <a:off x="7915539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0" name="Textplatzhalter 18">
            <a:extLst>
              <a:ext uri="{FF2B5EF4-FFF2-40B4-BE49-F238E27FC236}">
                <a16:creationId xmlns:a16="http://schemas.microsoft.com/office/drawing/2014/main" id="{ECB4613E-AB02-BDB1-9782-FBBB8135AE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0460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1" name="Textplatzhalter 18">
            <a:extLst>
              <a:ext uri="{FF2B5EF4-FFF2-40B4-BE49-F238E27FC236}">
                <a16:creationId xmlns:a16="http://schemas.microsoft.com/office/drawing/2014/main" id="{3B2D9AAA-8DCC-6053-8961-238583A3D4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10460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4" name="Bildplatzhalter 24">
            <a:extLst>
              <a:ext uri="{FF2B5EF4-FFF2-40B4-BE49-F238E27FC236}">
                <a16:creationId xmlns:a16="http://schemas.microsoft.com/office/drawing/2014/main" id="{FF0D3615-EF3B-7F3D-512E-81EC784C5002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526484" y="3823892"/>
            <a:ext cx="5757950" cy="1041525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588191 h 7704856"/>
              <a:gd name="csX5" fmla="*/ 0 w 6189998"/>
              <a:gd name="csY5" fmla="*/ 6971204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972533 h 7704856"/>
              <a:gd name="csX5" fmla="*/ 0 w 6189998"/>
              <a:gd name="csY5" fmla="*/ 6971204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7341653"/>
                  <a:pt x="5542660" y="6972533"/>
                </a:cubicBezTo>
                <a:lnTo>
                  <a:pt x="0" y="697120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2840440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_4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1A260BE9-02DD-4930-0C66-26E8BE5E831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79083" y="3834000"/>
            <a:ext cx="3748758" cy="104225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11867147"/>
              <a:gd name="csX1" fmla="*/ 6189998 w 6189998"/>
              <a:gd name="csY1" fmla="*/ 4162292 h 11867147"/>
              <a:gd name="csX2" fmla="*/ 6189998 w 6189998"/>
              <a:gd name="csY2" fmla="*/ 11867148 h 11867147"/>
              <a:gd name="csX3" fmla="*/ 5543033 w 6189998"/>
              <a:gd name="csY3" fmla="*/ 11862340 h 11867147"/>
              <a:gd name="csX4" fmla="*/ 5542660 w 6189998"/>
              <a:gd name="csY4" fmla="*/ 10750483 h 11867147"/>
              <a:gd name="csX5" fmla="*/ 0 w 6189998"/>
              <a:gd name="csY5" fmla="*/ 10749154 h 11867147"/>
              <a:gd name="csX6" fmla="*/ 0 w 6189998"/>
              <a:gd name="csY6" fmla="*/ 0 h 11867147"/>
              <a:gd name="csX0" fmla="*/ 0 w 6189998"/>
              <a:gd name="csY0" fmla="*/ 0 h 11738417"/>
              <a:gd name="csX1" fmla="*/ 6189998 w 6189998"/>
              <a:gd name="csY1" fmla="*/ 4033561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  <a:gd name="csX0" fmla="*/ 0 w 6189998"/>
              <a:gd name="csY0" fmla="*/ 0 h 11738417"/>
              <a:gd name="csX1" fmla="*/ 6189998 w 6189998"/>
              <a:gd name="csY1" fmla="*/ 0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11738417">
                <a:moveTo>
                  <a:pt x="0" y="0"/>
                </a:moveTo>
                <a:lnTo>
                  <a:pt x="6189998" y="0"/>
                </a:lnTo>
                <a:lnTo>
                  <a:pt x="6189998" y="11738417"/>
                </a:lnTo>
                <a:lnTo>
                  <a:pt x="5543033" y="11733609"/>
                </a:lnTo>
                <a:cubicBezTo>
                  <a:pt x="5542909" y="11364489"/>
                  <a:pt x="5542784" y="10990872"/>
                  <a:pt x="5542660" y="10621752"/>
                </a:cubicBezTo>
                <a:lnTo>
                  <a:pt x="0" y="1062042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23" name="Rechteck 48">
            <a:extLst>
              <a:ext uri="{FF2B5EF4-FFF2-40B4-BE49-F238E27FC236}">
                <a16:creationId xmlns:a16="http://schemas.microsoft.com/office/drawing/2014/main" id="{F902742A-6738-B2E3-FFF0-49563A8AA2BD}"/>
              </a:ext>
            </a:extLst>
          </p:cNvPr>
          <p:cNvSpPr/>
          <p:nvPr userDrawn="1"/>
        </p:nvSpPr>
        <p:spPr>
          <a:xfrm>
            <a:off x="936000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4" name="Textplatzhalter 18">
            <a:extLst>
              <a:ext uri="{FF2B5EF4-FFF2-40B4-BE49-F238E27FC236}">
                <a16:creationId xmlns:a16="http://schemas.microsoft.com/office/drawing/2014/main" id="{35A90E87-E4CE-1F58-5853-9720F2DE996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2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5" name="Textplatzhalter 18">
            <a:extLst>
              <a:ext uri="{FF2B5EF4-FFF2-40B4-BE49-F238E27FC236}">
                <a16:creationId xmlns:a16="http://schemas.microsoft.com/office/drawing/2014/main" id="{5B825867-B9B8-5079-DF36-5E82C259656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2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27" name="Rechteck 48">
            <a:extLst>
              <a:ext uri="{FF2B5EF4-FFF2-40B4-BE49-F238E27FC236}">
                <a16:creationId xmlns:a16="http://schemas.microsoft.com/office/drawing/2014/main" id="{DA8E00CC-A65D-77D9-CFEA-A4703A71548D}"/>
              </a:ext>
            </a:extLst>
          </p:cNvPr>
          <p:cNvSpPr/>
          <p:nvPr userDrawn="1"/>
        </p:nvSpPr>
        <p:spPr>
          <a:xfrm>
            <a:off x="5468358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8" name="Textplatzhalter 18">
            <a:extLst>
              <a:ext uri="{FF2B5EF4-FFF2-40B4-BE49-F238E27FC236}">
                <a16:creationId xmlns:a16="http://schemas.microsoft.com/office/drawing/2014/main" id="{60F6DC96-8C7D-E370-B989-0189D9D5CFD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63280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9" name="Textplatzhalter 18">
            <a:extLst>
              <a:ext uri="{FF2B5EF4-FFF2-40B4-BE49-F238E27FC236}">
                <a16:creationId xmlns:a16="http://schemas.microsoft.com/office/drawing/2014/main" id="{038F2D9D-8CA4-7B07-FCF8-FFA7D007BB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63280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31" name="Rechteck 48">
            <a:extLst>
              <a:ext uri="{FF2B5EF4-FFF2-40B4-BE49-F238E27FC236}">
                <a16:creationId xmlns:a16="http://schemas.microsoft.com/office/drawing/2014/main" id="{2D6E63A6-34F4-3500-DB5B-28C3551B6F3E}"/>
              </a:ext>
            </a:extLst>
          </p:cNvPr>
          <p:cNvSpPr/>
          <p:nvPr userDrawn="1"/>
        </p:nvSpPr>
        <p:spPr>
          <a:xfrm>
            <a:off x="10000716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2" name="Textplatzhalter 18">
            <a:extLst>
              <a:ext uri="{FF2B5EF4-FFF2-40B4-BE49-F238E27FC236}">
                <a16:creationId xmlns:a16="http://schemas.microsoft.com/office/drawing/2014/main" id="{4C68B1F0-A9C3-98B1-44DC-A556829FA4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395638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33" name="Textplatzhalter 18">
            <a:extLst>
              <a:ext uri="{FF2B5EF4-FFF2-40B4-BE49-F238E27FC236}">
                <a16:creationId xmlns:a16="http://schemas.microsoft.com/office/drawing/2014/main" id="{05E2387E-A65C-611D-AC1E-F97681EAA1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395638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37" name="Bildplatzhalter 24">
            <a:extLst>
              <a:ext uri="{FF2B5EF4-FFF2-40B4-BE49-F238E27FC236}">
                <a16:creationId xmlns:a16="http://schemas.microsoft.com/office/drawing/2014/main" id="{5CD938D6-C89B-A165-89A3-8610212C89F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011441" y="3834000"/>
            <a:ext cx="3748758" cy="104225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11867147"/>
              <a:gd name="csX1" fmla="*/ 6189998 w 6189998"/>
              <a:gd name="csY1" fmla="*/ 4162292 h 11867147"/>
              <a:gd name="csX2" fmla="*/ 6189998 w 6189998"/>
              <a:gd name="csY2" fmla="*/ 11867148 h 11867147"/>
              <a:gd name="csX3" fmla="*/ 5543033 w 6189998"/>
              <a:gd name="csY3" fmla="*/ 11862340 h 11867147"/>
              <a:gd name="csX4" fmla="*/ 5542660 w 6189998"/>
              <a:gd name="csY4" fmla="*/ 10750483 h 11867147"/>
              <a:gd name="csX5" fmla="*/ 0 w 6189998"/>
              <a:gd name="csY5" fmla="*/ 10749154 h 11867147"/>
              <a:gd name="csX6" fmla="*/ 0 w 6189998"/>
              <a:gd name="csY6" fmla="*/ 0 h 11867147"/>
              <a:gd name="csX0" fmla="*/ 0 w 6189998"/>
              <a:gd name="csY0" fmla="*/ 0 h 11738417"/>
              <a:gd name="csX1" fmla="*/ 6189998 w 6189998"/>
              <a:gd name="csY1" fmla="*/ 4033561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  <a:gd name="csX0" fmla="*/ 0 w 6189998"/>
              <a:gd name="csY0" fmla="*/ 0 h 11738417"/>
              <a:gd name="csX1" fmla="*/ 6189998 w 6189998"/>
              <a:gd name="csY1" fmla="*/ 0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11738417">
                <a:moveTo>
                  <a:pt x="0" y="0"/>
                </a:moveTo>
                <a:lnTo>
                  <a:pt x="6189998" y="0"/>
                </a:lnTo>
                <a:lnTo>
                  <a:pt x="6189998" y="11738417"/>
                </a:lnTo>
                <a:lnTo>
                  <a:pt x="5543033" y="11733609"/>
                </a:lnTo>
                <a:cubicBezTo>
                  <a:pt x="5542909" y="11364489"/>
                  <a:pt x="5542784" y="10990872"/>
                  <a:pt x="5542660" y="10621752"/>
                </a:cubicBezTo>
                <a:lnTo>
                  <a:pt x="0" y="1062042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38" name="Bildplatzhalter 24">
            <a:extLst>
              <a:ext uri="{FF2B5EF4-FFF2-40B4-BE49-F238E27FC236}">
                <a16:creationId xmlns:a16="http://schemas.microsoft.com/office/drawing/2014/main" id="{BFFCE03B-CEDB-22A7-9B29-23AB1C259AF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0543799" y="3834000"/>
            <a:ext cx="3748758" cy="104225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11867147"/>
              <a:gd name="csX1" fmla="*/ 6189998 w 6189998"/>
              <a:gd name="csY1" fmla="*/ 4162292 h 11867147"/>
              <a:gd name="csX2" fmla="*/ 6189998 w 6189998"/>
              <a:gd name="csY2" fmla="*/ 11867148 h 11867147"/>
              <a:gd name="csX3" fmla="*/ 5543033 w 6189998"/>
              <a:gd name="csY3" fmla="*/ 11862340 h 11867147"/>
              <a:gd name="csX4" fmla="*/ 5542660 w 6189998"/>
              <a:gd name="csY4" fmla="*/ 10750483 h 11867147"/>
              <a:gd name="csX5" fmla="*/ 0 w 6189998"/>
              <a:gd name="csY5" fmla="*/ 10749154 h 11867147"/>
              <a:gd name="csX6" fmla="*/ 0 w 6189998"/>
              <a:gd name="csY6" fmla="*/ 0 h 11867147"/>
              <a:gd name="csX0" fmla="*/ 0 w 6189998"/>
              <a:gd name="csY0" fmla="*/ 0 h 11738417"/>
              <a:gd name="csX1" fmla="*/ 6189998 w 6189998"/>
              <a:gd name="csY1" fmla="*/ 4033561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  <a:gd name="csX0" fmla="*/ 0 w 6189998"/>
              <a:gd name="csY0" fmla="*/ 0 h 11738417"/>
              <a:gd name="csX1" fmla="*/ 6189998 w 6189998"/>
              <a:gd name="csY1" fmla="*/ 0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11738417">
                <a:moveTo>
                  <a:pt x="0" y="0"/>
                </a:moveTo>
                <a:lnTo>
                  <a:pt x="6189998" y="0"/>
                </a:lnTo>
                <a:lnTo>
                  <a:pt x="6189998" y="11738417"/>
                </a:lnTo>
                <a:lnTo>
                  <a:pt x="5543033" y="11733609"/>
                </a:lnTo>
                <a:cubicBezTo>
                  <a:pt x="5542909" y="11364489"/>
                  <a:pt x="5542784" y="10990872"/>
                  <a:pt x="5542660" y="10621752"/>
                </a:cubicBezTo>
                <a:lnTo>
                  <a:pt x="0" y="1062042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CD5CAC5E-C3A6-B32D-3655-E1F05CEC8F96}"/>
              </a:ext>
            </a:extLst>
          </p:cNvPr>
          <p:cNvGrpSpPr/>
          <p:nvPr userDrawn="1"/>
        </p:nvGrpSpPr>
        <p:grpSpPr>
          <a:xfrm>
            <a:off x="13644289" y="17298429"/>
            <a:ext cx="823045" cy="388612"/>
            <a:chOff x="13644289" y="17298429"/>
            <a:chExt cx="823045" cy="388612"/>
          </a:xfrm>
        </p:grpSpPr>
        <p:cxnSp>
          <p:nvCxnSpPr>
            <p:cNvPr id="40" name="Gerader Verbinder 39">
              <a:extLst>
                <a:ext uri="{FF2B5EF4-FFF2-40B4-BE49-F238E27FC236}">
                  <a16:creationId xmlns:a16="http://schemas.microsoft.com/office/drawing/2014/main" id="{825E0D0B-BD0B-8A78-FAFD-69600D6E463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3644289" y="17492734"/>
              <a:ext cx="792088" cy="0"/>
            </a:xfrm>
            <a:prstGeom prst="line">
              <a:avLst/>
            </a:prstGeom>
            <a:ln w="762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Gleichschenkliges Dreieck 70">
              <a:extLst>
                <a:ext uri="{FF2B5EF4-FFF2-40B4-BE49-F238E27FC236}">
                  <a16:creationId xmlns:a16="http://schemas.microsoft.com/office/drawing/2014/main" id="{A2C8CC20-4180-8FF8-C594-7087D032738B}"/>
                </a:ext>
              </a:extLst>
            </p:cNvPr>
            <p:cNvSpPr/>
            <p:nvPr userDrawn="1"/>
          </p:nvSpPr>
          <p:spPr>
            <a:xfrm rot="5400000">
              <a:off x="14176275" y="17395981"/>
              <a:ext cx="388612" cy="193507"/>
            </a:xfrm>
            <a:custGeom>
              <a:avLst/>
              <a:gdLst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0 w 360040"/>
                <a:gd name="connsiteY3" fmla="*/ 316758 h 316758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137084 w 360040"/>
                <a:gd name="connsiteY3" fmla="*/ 316286 h 316758"/>
                <a:gd name="connsiteX4" fmla="*/ 0 w 360040"/>
                <a:gd name="connsiteY4" fmla="*/ 316758 h 316758"/>
                <a:gd name="connsiteX0" fmla="*/ 137084 w 360040"/>
                <a:gd name="connsiteY0" fmla="*/ 316286 h 407726"/>
                <a:gd name="connsiteX1" fmla="*/ 0 w 360040"/>
                <a:gd name="connsiteY1" fmla="*/ 316758 h 407726"/>
                <a:gd name="connsiteX2" fmla="*/ 180020 w 360040"/>
                <a:gd name="connsiteY2" fmla="*/ 0 h 407726"/>
                <a:gd name="connsiteX3" fmla="*/ 360040 w 360040"/>
                <a:gd name="connsiteY3" fmla="*/ 316758 h 407726"/>
                <a:gd name="connsiteX4" fmla="*/ 228524 w 360040"/>
                <a:gd name="connsiteY4" fmla="*/ 407726 h 407726"/>
                <a:gd name="connsiteX0" fmla="*/ 0 w 360040"/>
                <a:gd name="connsiteY0" fmla="*/ 316758 h 407726"/>
                <a:gd name="connsiteX1" fmla="*/ 180020 w 360040"/>
                <a:gd name="connsiteY1" fmla="*/ 0 h 407726"/>
                <a:gd name="connsiteX2" fmla="*/ 360040 w 360040"/>
                <a:gd name="connsiteY2" fmla="*/ 316758 h 407726"/>
                <a:gd name="connsiteX3" fmla="*/ 228524 w 360040"/>
                <a:gd name="connsiteY3" fmla="*/ 407726 h 407726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0" fmla="*/ 0 w 364803"/>
                <a:gd name="connsiteY0" fmla="*/ 316758 h 316758"/>
                <a:gd name="connsiteX1" fmla="*/ 180020 w 364803"/>
                <a:gd name="connsiteY1" fmla="*/ 0 h 316758"/>
                <a:gd name="connsiteX2" fmla="*/ 364803 w 364803"/>
                <a:gd name="connsiteY2" fmla="*/ 273895 h 316758"/>
                <a:gd name="connsiteX0" fmla="*/ 0 w 374326"/>
                <a:gd name="connsiteY0" fmla="*/ 269133 h 273895"/>
                <a:gd name="connsiteX1" fmla="*/ 189543 w 374326"/>
                <a:gd name="connsiteY1" fmla="*/ 0 h 273895"/>
                <a:gd name="connsiteX2" fmla="*/ 374326 w 374326"/>
                <a:gd name="connsiteY2" fmla="*/ 273895 h 273895"/>
                <a:gd name="connsiteX0" fmla="*/ 0 w 374326"/>
                <a:gd name="connsiteY0" fmla="*/ 233415 h 238177"/>
                <a:gd name="connsiteX1" fmla="*/ 187165 w 374326"/>
                <a:gd name="connsiteY1" fmla="*/ 0 h 238177"/>
                <a:gd name="connsiteX2" fmla="*/ 374326 w 374326"/>
                <a:gd name="connsiteY2" fmla="*/ 238177 h 238177"/>
                <a:gd name="connsiteX0" fmla="*/ 0 w 374326"/>
                <a:gd name="connsiteY0" fmla="*/ 261991 h 266753"/>
                <a:gd name="connsiteX1" fmla="*/ 191931 w 374326"/>
                <a:gd name="connsiteY1" fmla="*/ 0 h 266753"/>
                <a:gd name="connsiteX2" fmla="*/ 374326 w 374326"/>
                <a:gd name="connsiteY2" fmla="*/ 266753 h 266753"/>
                <a:gd name="connsiteX0" fmla="*/ 0 w 383849"/>
                <a:gd name="connsiteY0" fmla="*/ 259610 h 266753"/>
                <a:gd name="connsiteX1" fmla="*/ 201454 w 383849"/>
                <a:gd name="connsiteY1" fmla="*/ 0 h 266753"/>
                <a:gd name="connsiteX2" fmla="*/ 383849 w 383849"/>
                <a:gd name="connsiteY2" fmla="*/ 266753 h 266753"/>
                <a:gd name="connsiteX0" fmla="*/ 0 w 388612"/>
                <a:gd name="connsiteY0" fmla="*/ 259610 h 259610"/>
                <a:gd name="connsiteX1" fmla="*/ 201454 w 388612"/>
                <a:gd name="connsiteY1" fmla="*/ 0 h 259610"/>
                <a:gd name="connsiteX2" fmla="*/ 388612 w 388612"/>
                <a:gd name="connsiteY2" fmla="*/ 257228 h 259610"/>
                <a:gd name="connsiteX0" fmla="*/ 0 w 388612"/>
                <a:gd name="connsiteY0" fmla="*/ 309052 h 309052"/>
                <a:gd name="connsiteX1" fmla="*/ 189548 w 388612"/>
                <a:gd name="connsiteY1" fmla="*/ 0 h 309052"/>
                <a:gd name="connsiteX2" fmla="*/ 388612 w 388612"/>
                <a:gd name="connsiteY2" fmla="*/ 306670 h 3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12" h="309052">
                  <a:moveTo>
                    <a:pt x="0" y="309052"/>
                  </a:moveTo>
                  <a:lnTo>
                    <a:pt x="189548" y="0"/>
                  </a:lnTo>
                  <a:lnTo>
                    <a:pt x="388612" y="306670"/>
                  </a:lnTo>
                </a:path>
              </a:pathLst>
            </a:cu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600" err="1"/>
            </a:p>
          </p:txBody>
        </p:sp>
      </p:grpSp>
    </p:spTree>
    <p:extLst>
      <p:ext uri="{BB962C8B-B14F-4D97-AF65-F5344CB8AC3E}">
        <p14:creationId xmlns:p14="http://schemas.microsoft.com/office/powerpoint/2010/main" val="25738931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Speaker_4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1A260BE9-02DD-4930-0C66-26E8BE5E831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79083" y="3834000"/>
            <a:ext cx="3748758" cy="104225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11867147"/>
              <a:gd name="csX1" fmla="*/ 6189998 w 6189998"/>
              <a:gd name="csY1" fmla="*/ 4162292 h 11867147"/>
              <a:gd name="csX2" fmla="*/ 6189998 w 6189998"/>
              <a:gd name="csY2" fmla="*/ 11867148 h 11867147"/>
              <a:gd name="csX3" fmla="*/ 5543033 w 6189998"/>
              <a:gd name="csY3" fmla="*/ 11862340 h 11867147"/>
              <a:gd name="csX4" fmla="*/ 5542660 w 6189998"/>
              <a:gd name="csY4" fmla="*/ 10750483 h 11867147"/>
              <a:gd name="csX5" fmla="*/ 0 w 6189998"/>
              <a:gd name="csY5" fmla="*/ 10749154 h 11867147"/>
              <a:gd name="csX6" fmla="*/ 0 w 6189998"/>
              <a:gd name="csY6" fmla="*/ 0 h 11867147"/>
              <a:gd name="csX0" fmla="*/ 0 w 6189998"/>
              <a:gd name="csY0" fmla="*/ 0 h 11738417"/>
              <a:gd name="csX1" fmla="*/ 6189998 w 6189998"/>
              <a:gd name="csY1" fmla="*/ 4033561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  <a:gd name="csX0" fmla="*/ 0 w 6189998"/>
              <a:gd name="csY0" fmla="*/ 0 h 11738417"/>
              <a:gd name="csX1" fmla="*/ 6189998 w 6189998"/>
              <a:gd name="csY1" fmla="*/ 0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11738417">
                <a:moveTo>
                  <a:pt x="0" y="0"/>
                </a:moveTo>
                <a:lnTo>
                  <a:pt x="6189998" y="0"/>
                </a:lnTo>
                <a:lnTo>
                  <a:pt x="6189998" y="11738417"/>
                </a:lnTo>
                <a:lnTo>
                  <a:pt x="5543033" y="11733609"/>
                </a:lnTo>
                <a:cubicBezTo>
                  <a:pt x="5542909" y="11364489"/>
                  <a:pt x="5542784" y="10990872"/>
                  <a:pt x="5542660" y="10621752"/>
                </a:cubicBezTo>
                <a:lnTo>
                  <a:pt x="0" y="1062042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23" name="Rechteck 48">
            <a:extLst>
              <a:ext uri="{FF2B5EF4-FFF2-40B4-BE49-F238E27FC236}">
                <a16:creationId xmlns:a16="http://schemas.microsoft.com/office/drawing/2014/main" id="{F902742A-6738-B2E3-FFF0-49563A8AA2BD}"/>
              </a:ext>
            </a:extLst>
          </p:cNvPr>
          <p:cNvSpPr/>
          <p:nvPr userDrawn="1"/>
        </p:nvSpPr>
        <p:spPr>
          <a:xfrm>
            <a:off x="936000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4" name="Textplatzhalter 18">
            <a:extLst>
              <a:ext uri="{FF2B5EF4-FFF2-40B4-BE49-F238E27FC236}">
                <a16:creationId xmlns:a16="http://schemas.microsoft.com/office/drawing/2014/main" id="{35A90E87-E4CE-1F58-5853-9720F2DE996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2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5" name="Textplatzhalter 18">
            <a:extLst>
              <a:ext uri="{FF2B5EF4-FFF2-40B4-BE49-F238E27FC236}">
                <a16:creationId xmlns:a16="http://schemas.microsoft.com/office/drawing/2014/main" id="{5B825867-B9B8-5079-DF36-5E82C259656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2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27" name="Rechteck 48">
            <a:extLst>
              <a:ext uri="{FF2B5EF4-FFF2-40B4-BE49-F238E27FC236}">
                <a16:creationId xmlns:a16="http://schemas.microsoft.com/office/drawing/2014/main" id="{DA8E00CC-A65D-77D9-CFEA-A4703A71548D}"/>
              </a:ext>
            </a:extLst>
          </p:cNvPr>
          <p:cNvSpPr/>
          <p:nvPr userDrawn="1"/>
        </p:nvSpPr>
        <p:spPr>
          <a:xfrm>
            <a:off x="5468358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8" name="Textplatzhalter 18">
            <a:extLst>
              <a:ext uri="{FF2B5EF4-FFF2-40B4-BE49-F238E27FC236}">
                <a16:creationId xmlns:a16="http://schemas.microsoft.com/office/drawing/2014/main" id="{60F6DC96-8C7D-E370-B989-0189D9D5CFD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63280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9" name="Textplatzhalter 18">
            <a:extLst>
              <a:ext uri="{FF2B5EF4-FFF2-40B4-BE49-F238E27FC236}">
                <a16:creationId xmlns:a16="http://schemas.microsoft.com/office/drawing/2014/main" id="{038F2D9D-8CA4-7B07-FCF8-FFA7D007BB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63280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31" name="Rechteck 48">
            <a:extLst>
              <a:ext uri="{FF2B5EF4-FFF2-40B4-BE49-F238E27FC236}">
                <a16:creationId xmlns:a16="http://schemas.microsoft.com/office/drawing/2014/main" id="{2D6E63A6-34F4-3500-DB5B-28C3551B6F3E}"/>
              </a:ext>
            </a:extLst>
          </p:cNvPr>
          <p:cNvSpPr/>
          <p:nvPr userDrawn="1"/>
        </p:nvSpPr>
        <p:spPr>
          <a:xfrm>
            <a:off x="10000716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2" name="Textplatzhalter 18">
            <a:extLst>
              <a:ext uri="{FF2B5EF4-FFF2-40B4-BE49-F238E27FC236}">
                <a16:creationId xmlns:a16="http://schemas.microsoft.com/office/drawing/2014/main" id="{4C68B1F0-A9C3-98B1-44DC-A556829FA4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395638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33" name="Textplatzhalter 18">
            <a:extLst>
              <a:ext uri="{FF2B5EF4-FFF2-40B4-BE49-F238E27FC236}">
                <a16:creationId xmlns:a16="http://schemas.microsoft.com/office/drawing/2014/main" id="{05E2387E-A65C-611D-AC1E-F97681EAA1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395638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37" name="Bildplatzhalter 24">
            <a:extLst>
              <a:ext uri="{FF2B5EF4-FFF2-40B4-BE49-F238E27FC236}">
                <a16:creationId xmlns:a16="http://schemas.microsoft.com/office/drawing/2014/main" id="{5CD938D6-C89B-A165-89A3-8610212C89F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011441" y="3834000"/>
            <a:ext cx="3748758" cy="104225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11867147"/>
              <a:gd name="csX1" fmla="*/ 6189998 w 6189998"/>
              <a:gd name="csY1" fmla="*/ 4162292 h 11867147"/>
              <a:gd name="csX2" fmla="*/ 6189998 w 6189998"/>
              <a:gd name="csY2" fmla="*/ 11867148 h 11867147"/>
              <a:gd name="csX3" fmla="*/ 5543033 w 6189998"/>
              <a:gd name="csY3" fmla="*/ 11862340 h 11867147"/>
              <a:gd name="csX4" fmla="*/ 5542660 w 6189998"/>
              <a:gd name="csY4" fmla="*/ 10750483 h 11867147"/>
              <a:gd name="csX5" fmla="*/ 0 w 6189998"/>
              <a:gd name="csY5" fmla="*/ 10749154 h 11867147"/>
              <a:gd name="csX6" fmla="*/ 0 w 6189998"/>
              <a:gd name="csY6" fmla="*/ 0 h 11867147"/>
              <a:gd name="csX0" fmla="*/ 0 w 6189998"/>
              <a:gd name="csY0" fmla="*/ 0 h 11738417"/>
              <a:gd name="csX1" fmla="*/ 6189998 w 6189998"/>
              <a:gd name="csY1" fmla="*/ 4033561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  <a:gd name="csX0" fmla="*/ 0 w 6189998"/>
              <a:gd name="csY0" fmla="*/ 0 h 11738417"/>
              <a:gd name="csX1" fmla="*/ 6189998 w 6189998"/>
              <a:gd name="csY1" fmla="*/ 0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11738417">
                <a:moveTo>
                  <a:pt x="0" y="0"/>
                </a:moveTo>
                <a:lnTo>
                  <a:pt x="6189998" y="0"/>
                </a:lnTo>
                <a:lnTo>
                  <a:pt x="6189998" y="11738417"/>
                </a:lnTo>
                <a:lnTo>
                  <a:pt x="5543033" y="11733609"/>
                </a:lnTo>
                <a:cubicBezTo>
                  <a:pt x="5542909" y="11364489"/>
                  <a:pt x="5542784" y="10990872"/>
                  <a:pt x="5542660" y="10621752"/>
                </a:cubicBezTo>
                <a:lnTo>
                  <a:pt x="0" y="1062042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38" name="Bildplatzhalter 24">
            <a:extLst>
              <a:ext uri="{FF2B5EF4-FFF2-40B4-BE49-F238E27FC236}">
                <a16:creationId xmlns:a16="http://schemas.microsoft.com/office/drawing/2014/main" id="{BFFCE03B-CEDB-22A7-9B29-23AB1C259AF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0543799" y="3834000"/>
            <a:ext cx="3748758" cy="104225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11867147"/>
              <a:gd name="csX1" fmla="*/ 6189998 w 6189998"/>
              <a:gd name="csY1" fmla="*/ 4162292 h 11867147"/>
              <a:gd name="csX2" fmla="*/ 6189998 w 6189998"/>
              <a:gd name="csY2" fmla="*/ 11867148 h 11867147"/>
              <a:gd name="csX3" fmla="*/ 5543033 w 6189998"/>
              <a:gd name="csY3" fmla="*/ 11862340 h 11867147"/>
              <a:gd name="csX4" fmla="*/ 5542660 w 6189998"/>
              <a:gd name="csY4" fmla="*/ 10750483 h 11867147"/>
              <a:gd name="csX5" fmla="*/ 0 w 6189998"/>
              <a:gd name="csY5" fmla="*/ 10749154 h 11867147"/>
              <a:gd name="csX6" fmla="*/ 0 w 6189998"/>
              <a:gd name="csY6" fmla="*/ 0 h 11867147"/>
              <a:gd name="csX0" fmla="*/ 0 w 6189998"/>
              <a:gd name="csY0" fmla="*/ 0 h 11738417"/>
              <a:gd name="csX1" fmla="*/ 6189998 w 6189998"/>
              <a:gd name="csY1" fmla="*/ 4033561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  <a:gd name="csX0" fmla="*/ 0 w 6189998"/>
              <a:gd name="csY0" fmla="*/ 0 h 11738417"/>
              <a:gd name="csX1" fmla="*/ 6189998 w 6189998"/>
              <a:gd name="csY1" fmla="*/ 0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11738417">
                <a:moveTo>
                  <a:pt x="0" y="0"/>
                </a:moveTo>
                <a:lnTo>
                  <a:pt x="6189998" y="0"/>
                </a:lnTo>
                <a:lnTo>
                  <a:pt x="6189998" y="11738417"/>
                </a:lnTo>
                <a:lnTo>
                  <a:pt x="5543033" y="11733609"/>
                </a:lnTo>
                <a:cubicBezTo>
                  <a:pt x="5542909" y="11364489"/>
                  <a:pt x="5542784" y="10990872"/>
                  <a:pt x="5542660" y="10621752"/>
                </a:cubicBezTo>
                <a:lnTo>
                  <a:pt x="0" y="1062042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03314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eak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FCA78ABF-5A8A-8A5D-DF5B-5CEC084C40EF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26819" y="5696099"/>
            <a:ext cx="8808426" cy="1347294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F0C3E972-6407-47D2-8B3A-9BEE2F7638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4516935"/>
            <a:ext cx="6443591" cy="2763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699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Company</a:t>
            </a:r>
          </a:p>
        </p:txBody>
      </p:sp>
      <p:sp>
        <p:nvSpPr>
          <p:cNvPr id="10" name="Textplatzhalter 18">
            <a:extLst>
              <a:ext uri="{FF2B5EF4-FFF2-40B4-BE49-F238E27FC236}">
                <a16:creationId xmlns:a16="http://schemas.microsoft.com/office/drawing/2014/main" id="{F9DBB3F5-6DB9-65EE-5DFE-93945743F9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2572719"/>
            <a:ext cx="11757692" cy="17281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1200" b="0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0722267-EB3A-2CC0-0E10-04FF1C062EE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9" name="Rechteck 48">
            <a:extLst>
              <a:ext uri="{FF2B5EF4-FFF2-40B4-BE49-F238E27FC236}">
                <a16:creationId xmlns:a16="http://schemas.microsoft.com/office/drawing/2014/main" id="{9C7CE773-123E-8AA1-B737-96ECAC0AB1CC}"/>
              </a:ext>
            </a:extLst>
          </p:cNvPr>
          <p:cNvSpPr/>
          <p:nvPr userDrawn="1"/>
        </p:nvSpPr>
        <p:spPr>
          <a:xfrm>
            <a:off x="-1" y="10154066"/>
            <a:ext cx="5590818" cy="397099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EB8793A-0A2C-C163-5966-7A47761314B3}"/>
              </a:ext>
            </a:extLst>
          </p:cNvPr>
          <p:cNvSpPr txBox="1"/>
          <p:nvPr userDrawn="1"/>
        </p:nvSpPr>
        <p:spPr>
          <a:xfrm>
            <a:off x="936000" y="10719644"/>
            <a:ext cx="8674634" cy="18892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1000"/>
              </a:spcAft>
            </a:pPr>
            <a:r>
              <a:rPr lang="de-DE" sz="6400" b="1" dirty="0">
                <a:solidFill>
                  <a:schemeClr val="tx2"/>
                </a:solidFill>
              </a:rPr>
              <a:t>Speaker </a:t>
            </a:r>
            <a:br>
              <a:rPr lang="de-DE" sz="6400" b="1" dirty="0">
                <a:solidFill>
                  <a:schemeClr val="tx2"/>
                </a:solidFill>
              </a:rPr>
            </a:br>
            <a:r>
              <a:rPr lang="de-DE" sz="6400" b="1" dirty="0">
                <a:solidFill>
                  <a:schemeClr val="tx2"/>
                </a:solidFill>
              </a:rPr>
              <a:t>#AIDAQ26</a:t>
            </a:r>
          </a:p>
        </p:txBody>
      </p:sp>
    </p:spTree>
    <p:extLst>
      <p:ext uri="{BB962C8B-B14F-4D97-AF65-F5344CB8AC3E}">
        <p14:creationId xmlns:p14="http://schemas.microsoft.com/office/powerpoint/2010/main" val="109540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eaker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6945" y="7398000"/>
            <a:ext cx="5757950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D7BB20C3-B726-5431-E6D1-2AEB762823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2572719"/>
            <a:ext cx="11757692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AI, Data &amp; Quantum Summit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8246FD3E-9959-44AF-8E3B-F24C6F2FF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5567871"/>
            <a:ext cx="11757692" cy="1136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 dirty="0"/>
              <a:t>BERLIN | 22 &amp; 23 SEPT 2026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1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Company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1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8" name="Bildplatzhalter 24">
            <a:extLst>
              <a:ext uri="{FF2B5EF4-FFF2-40B4-BE49-F238E27FC236}">
                <a16:creationId xmlns:a16="http://schemas.microsoft.com/office/drawing/2014/main" id="{5BCD44CA-B5D1-AF09-A42A-9A04546FD6D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526484" y="7398000"/>
            <a:ext cx="5757950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19" name="Rechteck 48">
            <a:extLst>
              <a:ext uri="{FF2B5EF4-FFF2-40B4-BE49-F238E27FC236}">
                <a16:creationId xmlns:a16="http://schemas.microsoft.com/office/drawing/2014/main" id="{7B37D39E-277D-1FDB-1195-A334A5E0D0CB}"/>
              </a:ext>
            </a:extLst>
          </p:cNvPr>
          <p:cNvSpPr/>
          <p:nvPr userDrawn="1"/>
        </p:nvSpPr>
        <p:spPr>
          <a:xfrm>
            <a:off x="7915539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0" name="Textplatzhalter 18">
            <a:extLst>
              <a:ext uri="{FF2B5EF4-FFF2-40B4-BE49-F238E27FC236}">
                <a16:creationId xmlns:a16="http://schemas.microsoft.com/office/drawing/2014/main" id="{ECB4613E-AB02-BDB1-9782-FBBB8135AE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0460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Company</a:t>
            </a:r>
          </a:p>
        </p:txBody>
      </p:sp>
      <p:sp>
        <p:nvSpPr>
          <p:cNvPr id="21" name="Textplatzhalter 18">
            <a:extLst>
              <a:ext uri="{FF2B5EF4-FFF2-40B4-BE49-F238E27FC236}">
                <a16:creationId xmlns:a16="http://schemas.microsoft.com/office/drawing/2014/main" id="{3B2D9AAA-8DCC-6053-8961-238583A3D4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10460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139114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peaker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79083" y="7401600"/>
            <a:ext cx="3748758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D7BB20C3-B726-5431-E6D1-2AEB762823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2572719"/>
            <a:ext cx="11757692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AI, Data &amp; Quantum Summit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8246FD3E-9959-44AF-8E3B-F24C6F2FF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5567871"/>
            <a:ext cx="11757692" cy="1136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 dirty="0"/>
              <a:t>BERLIN | 22 &amp; 23 SEPT 2026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2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Company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2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8" name="Bildplatzhalter 24">
            <a:extLst>
              <a:ext uri="{FF2B5EF4-FFF2-40B4-BE49-F238E27FC236}">
                <a16:creationId xmlns:a16="http://schemas.microsoft.com/office/drawing/2014/main" id="{712487A6-7349-83D9-ACCF-B05C2B49BAF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011441" y="7401600"/>
            <a:ext cx="3748758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29" name="Rechteck 48">
            <a:extLst>
              <a:ext uri="{FF2B5EF4-FFF2-40B4-BE49-F238E27FC236}">
                <a16:creationId xmlns:a16="http://schemas.microsoft.com/office/drawing/2014/main" id="{93126C07-3ED6-6E78-0741-DAB422399217}"/>
              </a:ext>
            </a:extLst>
          </p:cNvPr>
          <p:cNvSpPr/>
          <p:nvPr userDrawn="1"/>
        </p:nvSpPr>
        <p:spPr>
          <a:xfrm>
            <a:off x="5468358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0" name="Textplatzhalter 18">
            <a:extLst>
              <a:ext uri="{FF2B5EF4-FFF2-40B4-BE49-F238E27FC236}">
                <a16:creationId xmlns:a16="http://schemas.microsoft.com/office/drawing/2014/main" id="{CBA646A7-41CC-1463-645B-E12DA179CC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63280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Company</a:t>
            </a:r>
          </a:p>
        </p:txBody>
      </p:sp>
      <p:sp>
        <p:nvSpPr>
          <p:cNvPr id="31" name="Textplatzhalter 18">
            <a:extLst>
              <a:ext uri="{FF2B5EF4-FFF2-40B4-BE49-F238E27FC236}">
                <a16:creationId xmlns:a16="http://schemas.microsoft.com/office/drawing/2014/main" id="{A6A3FEA1-2F90-4F4F-9CBC-ADBB567B40E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63280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2" name="Bildplatzhalter 24">
            <a:extLst>
              <a:ext uri="{FF2B5EF4-FFF2-40B4-BE49-F238E27FC236}">
                <a16:creationId xmlns:a16="http://schemas.microsoft.com/office/drawing/2014/main" id="{8270DE68-5F75-8E3C-E047-F96E670BD0F8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0543799" y="7401600"/>
            <a:ext cx="3748758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33" name="Rechteck 48">
            <a:extLst>
              <a:ext uri="{FF2B5EF4-FFF2-40B4-BE49-F238E27FC236}">
                <a16:creationId xmlns:a16="http://schemas.microsoft.com/office/drawing/2014/main" id="{BB01AAAB-B854-A621-AC59-4EC5DED6465A}"/>
              </a:ext>
            </a:extLst>
          </p:cNvPr>
          <p:cNvSpPr/>
          <p:nvPr userDrawn="1"/>
        </p:nvSpPr>
        <p:spPr>
          <a:xfrm>
            <a:off x="10000716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4" name="Textplatzhalter 18">
            <a:extLst>
              <a:ext uri="{FF2B5EF4-FFF2-40B4-BE49-F238E27FC236}">
                <a16:creationId xmlns:a16="http://schemas.microsoft.com/office/drawing/2014/main" id="{5DC591F6-ABAC-F6CC-A8DE-2FA286469E3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395638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Company</a:t>
            </a:r>
          </a:p>
        </p:txBody>
      </p:sp>
      <p:sp>
        <p:nvSpPr>
          <p:cNvPr id="35" name="Textplatzhalter 18">
            <a:extLst>
              <a:ext uri="{FF2B5EF4-FFF2-40B4-BE49-F238E27FC236}">
                <a16:creationId xmlns:a16="http://schemas.microsoft.com/office/drawing/2014/main" id="{5C592044-11CD-0594-5559-378FE2F13D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395638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 dirty="0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558438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eaker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075AE59-A6CD-169B-2DE0-26BE61E1807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4" name="Bildplatzhalter 12">
            <a:extLst>
              <a:ext uri="{FF2B5EF4-FFF2-40B4-BE49-F238E27FC236}">
                <a16:creationId xmlns:a16="http://schemas.microsoft.com/office/drawing/2014/main" id="{F410E84D-F660-0AE5-1210-4E2AB63678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-25114"/>
            <a:ext cx="15336401" cy="15082253"/>
          </a:xfrm>
          <a:custGeom>
            <a:avLst/>
            <a:gdLst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52401 w 15335245"/>
              <a:gd name="connsiteY3" fmla="*/ 800605 h 15058189"/>
              <a:gd name="connsiteX4" fmla="*/ 0 w 15335245"/>
              <a:gd name="connsiteY4" fmla="*/ 0 h 15058189"/>
              <a:gd name="connsiteX5" fmla="*/ 15335245 w 15335245"/>
              <a:gd name="connsiteY5" fmla="*/ 0 h 15058189"/>
              <a:gd name="connsiteX6" fmla="*/ 15335245 w 15335245"/>
              <a:gd name="connsiteY6" fmla="*/ 13785272 h 15058189"/>
              <a:gd name="connsiteX7" fmla="*/ 0 w 15335245"/>
              <a:gd name="connsiteY7" fmla="*/ 15058189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577481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577481 w 15335245"/>
              <a:gd name="csY2" fmla="*/ 1967025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56204 w 15335245"/>
              <a:gd name="csY0" fmla="*/ 957360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56204 w 15335245"/>
              <a:gd name="csY4" fmla="*/ 957360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8593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8593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839604 w 15335245"/>
              <a:gd name="csY1" fmla="*/ 20373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342349 w 15335245"/>
              <a:gd name="csY3" fmla="*/ 2541791 h 15058189"/>
              <a:gd name="csX4" fmla="*/ 14342349 w 15335245"/>
              <a:gd name="csY4" fmla="*/ 966067 h 15058189"/>
              <a:gd name="csX5" fmla="*/ 12765729 w 15335245"/>
              <a:gd name="csY5" fmla="*/ 966885 h 15058189"/>
              <a:gd name="csX6" fmla="*/ 0 w 15335245"/>
              <a:gd name="csY6" fmla="*/ 0 h 15058189"/>
              <a:gd name="csX7" fmla="*/ 15335245 w 15335245"/>
              <a:gd name="csY7" fmla="*/ 0 h 15058189"/>
              <a:gd name="csX8" fmla="*/ 15335245 w 15335245"/>
              <a:gd name="csY8" fmla="*/ 13785272 h 15058189"/>
              <a:gd name="csX9" fmla="*/ 0 w 15335245"/>
              <a:gd name="csY9" fmla="*/ 15058189 h 15058189"/>
              <a:gd name="csX10" fmla="*/ 0 w 15335245"/>
              <a:gd name="csY10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92029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3437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13523495 w 15335245"/>
              <a:gd name="csY10" fmla="*/ 13909555 h 15058189"/>
              <a:gd name="csX11" fmla="*/ 0 w 15335245"/>
              <a:gd name="csY11" fmla="*/ 15058189 h 15058189"/>
              <a:gd name="csX12" fmla="*/ 0 w 15335245"/>
              <a:gd name="csY12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13523495 w 15335245"/>
              <a:gd name="csY10" fmla="*/ 13909555 h 15058189"/>
              <a:gd name="csX11" fmla="*/ 11550316 w 15335245"/>
              <a:gd name="csY11" fmla="*/ 14005808 h 15058189"/>
              <a:gd name="csX12" fmla="*/ 0 w 15335245"/>
              <a:gd name="csY12" fmla="*/ 15058189 h 15058189"/>
              <a:gd name="csX13" fmla="*/ 0 w 15335245"/>
              <a:gd name="csY13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13523495 w 15335245"/>
              <a:gd name="csY10" fmla="*/ 13909555 h 15058189"/>
              <a:gd name="csX11" fmla="*/ 13475369 w 15335245"/>
              <a:gd name="csY11" fmla="*/ 13043281 h 15058189"/>
              <a:gd name="csX12" fmla="*/ 0 w 15335245"/>
              <a:gd name="csY12" fmla="*/ 15058189 h 15058189"/>
              <a:gd name="csX13" fmla="*/ 0 w 15335245"/>
              <a:gd name="csY13" fmla="*/ 0 h 15058189"/>
              <a:gd name="csX0" fmla="*/ 12777682 w 15335245"/>
              <a:gd name="csY0" fmla="*/ 984815 h 14384420"/>
              <a:gd name="csX1" fmla="*/ 12907495 w 15335245"/>
              <a:gd name="csY1" fmla="*/ 1119024 h 14384420"/>
              <a:gd name="csX2" fmla="*/ 14197785 w 15335245"/>
              <a:gd name="csY2" fmla="*/ 1127381 h 14384420"/>
              <a:gd name="csX3" fmla="*/ 14194708 w 15335245"/>
              <a:gd name="csY3" fmla="*/ 2399414 h 14384420"/>
              <a:gd name="csX4" fmla="*/ 14330397 w 15335245"/>
              <a:gd name="csY4" fmla="*/ 2521319 h 14384420"/>
              <a:gd name="csX5" fmla="*/ 14330397 w 15335245"/>
              <a:gd name="csY5" fmla="*/ 983996 h 14384420"/>
              <a:gd name="csX6" fmla="*/ 12777682 w 15335245"/>
              <a:gd name="csY6" fmla="*/ 984815 h 14384420"/>
              <a:gd name="csX7" fmla="*/ 0 w 15335245"/>
              <a:gd name="csY7" fmla="*/ 0 h 14384420"/>
              <a:gd name="csX8" fmla="*/ 15335245 w 15335245"/>
              <a:gd name="csY8" fmla="*/ 0 h 14384420"/>
              <a:gd name="csX9" fmla="*/ 15335245 w 15335245"/>
              <a:gd name="csY9" fmla="*/ 13785272 h 14384420"/>
              <a:gd name="csX10" fmla="*/ 13523495 w 15335245"/>
              <a:gd name="csY10" fmla="*/ 13909555 h 14384420"/>
              <a:gd name="csX11" fmla="*/ 13475369 w 15335245"/>
              <a:gd name="csY11" fmla="*/ 13043281 h 14384420"/>
              <a:gd name="csX12" fmla="*/ 0 w 15335245"/>
              <a:gd name="csY12" fmla="*/ 14384420 h 14384420"/>
              <a:gd name="csX13" fmla="*/ 0 w 15335245"/>
              <a:gd name="csY13" fmla="*/ 0 h 14384420"/>
              <a:gd name="csX0" fmla="*/ 12777682 w 15335245"/>
              <a:gd name="csY0" fmla="*/ 984815 h 14384420"/>
              <a:gd name="csX1" fmla="*/ 12907495 w 15335245"/>
              <a:gd name="csY1" fmla="*/ 1119024 h 14384420"/>
              <a:gd name="csX2" fmla="*/ 14197785 w 15335245"/>
              <a:gd name="csY2" fmla="*/ 1127381 h 14384420"/>
              <a:gd name="csX3" fmla="*/ 14194708 w 15335245"/>
              <a:gd name="csY3" fmla="*/ 2399414 h 14384420"/>
              <a:gd name="csX4" fmla="*/ 14330397 w 15335245"/>
              <a:gd name="csY4" fmla="*/ 2521319 h 14384420"/>
              <a:gd name="csX5" fmla="*/ 14330397 w 15335245"/>
              <a:gd name="csY5" fmla="*/ 983996 h 14384420"/>
              <a:gd name="csX6" fmla="*/ 12777682 w 15335245"/>
              <a:gd name="csY6" fmla="*/ 984815 h 14384420"/>
              <a:gd name="csX7" fmla="*/ 0 w 15335245"/>
              <a:gd name="csY7" fmla="*/ 0 h 14384420"/>
              <a:gd name="csX8" fmla="*/ 15335245 w 15335245"/>
              <a:gd name="csY8" fmla="*/ 0 h 14384420"/>
              <a:gd name="csX9" fmla="*/ 15335245 w 15335245"/>
              <a:gd name="csY9" fmla="*/ 13785272 h 14384420"/>
              <a:gd name="csX10" fmla="*/ 13523495 w 15335245"/>
              <a:gd name="csY10" fmla="*/ 13909555 h 14384420"/>
              <a:gd name="csX11" fmla="*/ 13523495 w 15335245"/>
              <a:gd name="csY11" fmla="*/ 13428291 h 14384420"/>
              <a:gd name="csX12" fmla="*/ 0 w 15335245"/>
              <a:gd name="csY12" fmla="*/ 14384420 h 14384420"/>
              <a:gd name="csX13" fmla="*/ 0 w 15335245"/>
              <a:gd name="csY13" fmla="*/ 0 h 14384420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785272 h 14673178"/>
              <a:gd name="csX10" fmla="*/ 13523495 w 15335245"/>
              <a:gd name="csY10" fmla="*/ 13909555 h 14673178"/>
              <a:gd name="csX11" fmla="*/ 13523495 w 15335245"/>
              <a:gd name="csY11" fmla="*/ 13428291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785272 h 14673178"/>
              <a:gd name="csX10" fmla="*/ 13523495 w 15335245"/>
              <a:gd name="csY10" fmla="*/ 13909555 h 14673178"/>
              <a:gd name="csX11" fmla="*/ 14606337 w 15335245"/>
              <a:gd name="csY11" fmla="*/ 13115470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785272 h 14673178"/>
              <a:gd name="csX10" fmla="*/ 14413832 w 15335245"/>
              <a:gd name="csY10" fmla="*/ 13909555 h 14673178"/>
              <a:gd name="csX11" fmla="*/ 14606337 w 15335245"/>
              <a:gd name="csY11" fmla="*/ 13115470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785272 h 14673178"/>
              <a:gd name="csX10" fmla="*/ 14413832 w 15335245"/>
              <a:gd name="csY10" fmla="*/ 13909555 h 14673178"/>
              <a:gd name="csX11" fmla="*/ 14461958 w 15335245"/>
              <a:gd name="csY11" fmla="*/ 13115470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785272 h 14673178"/>
              <a:gd name="csX10" fmla="*/ 14413832 w 15335245"/>
              <a:gd name="csY10" fmla="*/ 13909555 h 14673178"/>
              <a:gd name="csX11" fmla="*/ 14442908 w 15335245"/>
              <a:gd name="csY11" fmla="*/ 13191670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842422 h 14673178"/>
              <a:gd name="csX10" fmla="*/ 14413832 w 15335245"/>
              <a:gd name="csY10" fmla="*/ 13909555 h 14673178"/>
              <a:gd name="csX11" fmla="*/ 14442908 w 15335245"/>
              <a:gd name="csY11" fmla="*/ 13191670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842422 h 14673178"/>
              <a:gd name="csX10" fmla="*/ 14413832 w 15335245"/>
              <a:gd name="csY10" fmla="*/ 13909555 h 14673178"/>
              <a:gd name="csX11" fmla="*/ 14400378 w 15335245"/>
              <a:gd name="csY11" fmla="*/ 13223568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842422 h 14673178"/>
              <a:gd name="csX10" fmla="*/ 14392567 w 15335245"/>
              <a:gd name="csY10" fmla="*/ 13909555 h 14673178"/>
              <a:gd name="csX11" fmla="*/ 14400378 w 15335245"/>
              <a:gd name="csY11" fmla="*/ 13223568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842422 h 14673178"/>
              <a:gd name="csX10" fmla="*/ 14392567 w 15335245"/>
              <a:gd name="csY10" fmla="*/ 13909555 h 14673178"/>
              <a:gd name="csX11" fmla="*/ 14400378 w 15335245"/>
              <a:gd name="csY11" fmla="*/ 13244833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5560051"/>
              <a:gd name="csX1" fmla="*/ 12907495 w 15335245"/>
              <a:gd name="csY1" fmla="*/ 1119024 h 15560051"/>
              <a:gd name="csX2" fmla="*/ 14197785 w 15335245"/>
              <a:gd name="csY2" fmla="*/ 1127381 h 15560051"/>
              <a:gd name="csX3" fmla="*/ 14194708 w 15335245"/>
              <a:gd name="csY3" fmla="*/ 2399414 h 15560051"/>
              <a:gd name="csX4" fmla="*/ 14330397 w 15335245"/>
              <a:gd name="csY4" fmla="*/ 2521319 h 15560051"/>
              <a:gd name="csX5" fmla="*/ 14330397 w 15335245"/>
              <a:gd name="csY5" fmla="*/ 983996 h 15560051"/>
              <a:gd name="csX6" fmla="*/ 12777682 w 15335245"/>
              <a:gd name="csY6" fmla="*/ 984815 h 15560051"/>
              <a:gd name="csX7" fmla="*/ 0 w 15335245"/>
              <a:gd name="csY7" fmla="*/ 0 h 15560051"/>
              <a:gd name="csX8" fmla="*/ 15335245 w 15335245"/>
              <a:gd name="csY8" fmla="*/ 0 h 15560051"/>
              <a:gd name="csX9" fmla="*/ 15335245 w 15335245"/>
              <a:gd name="csY9" fmla="*/ 13842422 h 15560051"/>
              <a:gd name="csX10" fmla="*/ 14392567 w 15335245"/>
              <a:gd name="csY10" fmla="*/ 13909555 h 15560051"/>
              <a:gd name="csX11" fmla="*/ 0 w 15335245"/>
              <a:gd name="csY11" fmla="*/ 14673178 h 15560051"/>
              <a:gd name="csX12" fmla="*/ 0 w 15335245"/>
              <a:gd name="csY12" fmla="*/ 0 h 15560051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842422 h 14673178"/>
              <a:gd name="csX10" fmla="*/ 0 w 15335245"/>
              <a:gd name="csY10" fmla="*/ 14673178 h 14673178"/>
              <a:gd name="csX11" fmla="*/ 0 w 15335245"/>
              <a:gd name="csY11" fmla="*/ 0 h 14673178"/>
              <a:gd name="csX0" fmla="*/ 12801745 w 15359308"/>
              <a:gd name="csY0" fmla="*/ 984815 h 15034126"/>
              <a:gd name="csX1" fmla="*/ 12931558 w 15359308"/>
              <a:gd name="csY1" fmla="*/ 1119024 h 15034126"/>
              <a:gd name="csX2" fmla="*/ 14221848 w 15359308"/>
              <a:gd name="csY2" fmla="*/ 1127381 h 15034126"/>
              <a:gd name="csX3" fmla="*/ 14218771 w 15359308"/>
              <a:gd name="csY3" fmla="*/ 2399414 h 15034126"/>
              <a:gd name="csX4" fmla="*/ 14354460 w 15359308"/>
              <a:gd name="csY4" fmla="*/ 2521319 h 15034126"/>
              <a:gd name="csX5" fmla="*/ 14354460 w 15359308"/>
              <a:gd name="csY5" fmla="*/ 983996 h 15034126"/>
              <a:gd name="csX6" fmla="*/ 12801745 w 15359308"/>
              <a:gd name="csY6" fmla="*/ 984815 h 15034126"/>
              <a:gd name="csX7" fmla="*/ 24063 w 15359308"/>
              <a:gd name="csY7" fmla="*/ 0 h 15034126"/>
              <a:gd name="csX8" fmla="*/ 15359308 w 15359308"/>
              <a:gd name="csY8" fmla="*/ 0 h 15034126"/>
              <a:gd name="csX9" fmla="*/ 15359308 w 15359308"/>
              <a:gd name="csY9" fmla="*/ 13842422 h 15034126"/>
              <a:gd name="csX10" fmla="*/ 0 w 15359308"/>
              <a:gd name="csY10" fmla="*/ 15034126 h 15034126"/>
              <a:gd name="csX11" fmla="*/ 24063 w 15359308"/>
              <a:gd name="csY11" fmla="*/ 0 h 15034126"/>
              <a:gd name="csX0" fmla="*/ 12801745 w 15359308"/>
              <a:gd name="csY0" fmla="*/ 996847 h 15046158"/>
              <a:gd name="csX1" fmla="*/ 12931558 w 15359308"/>
              <a:gd name="csY1" fmla="*/ 1131056 h 15046158"/>
              <a:gd name="csX2" fmla="*/ 14221848 w 15359308"/>
              <a:gd name="csY2" fmla="*/ 1139413 h 15046158"/>
              <a:gd name="csX3" fmla="*/ 14218771 w 15359308"/>
              <a:gd name="csY3" fmla="*/ 2411446 h 15046158"/>
              <a:gd name="csX4" fmla="*/ 14354460 w 15359308"/>
              <a:gd name="csY4" fmla="*/ 2533351 h 15046158"/>
              <a:gd name="csX5" fmla="*/ 14354460 w 15359308"/>
              <a:gd name="csY5" fmla="*/ 996028 h 15046158"/>
              <a:gd name="csX6" fmla="*/ 12801745 w 15359308"/>
              <a:gd name="csY6" fmla="*/ 996847 h 15046158"/>
              <a:gd name="csX7" fmla="*/ 12032 w 15359308"/>
              <a:gd name="csY7" fmla="*/ 0 h 15046158"/>
              <a:gd name="csX8" fmla="*/ 15359308 w 15359308"/>
              <a:gd name="csY8" fmla="*/ 12032 h 15046158"/>
              <a:gd name="csX9" fmla="*/ 15359308 w 15359308"/>
              <a:gd name="csY9" fmla="*/ 13854454 h 15046158"/>
              <a:gd name="csX10" fmla="*/ 0 w 15359308"/>
              <a:gd name="csY10" fmla="*/ 15046158 h 15046158"/>
              <a:gd name="csX11" fmla="*/ 12032 w 15359308"/>
              <a:gd name="csY11" fmla="*/ 0 h 15046158"/>
              <a:gd name="csX0" fmla="*/ 12801745 w 15359308"/>
              <a:gd name="csY0" fmla="*/ 1008878 h 15058189"/>
              <a:gd name="csX1" fmla="*/ 12931558 w 15359308"/>
              <a:gd name="csY1" fmla="*/ 1143087 h 15058189"/>
              <a:gd name="csX2" fmla="*/ 14221848 w 15359308"/>
              <a:gd name="csY2" fmla="*/ 1151444 h 15058189"/>
              <a:gd name="csX3" fmla="*/ 14218771 w 15359308"/>
              <a:gd name="csY3" fmla="*/ 2423477 h 15058189"/>
              <a:gd name="csX4" fmla="*/ 14354460 w 15359308"/>
              <a:gd name="csY4" fmla="*/ 2545382 h 15058189"/>
              <a:gd name="csX5" fmla="*/ 14354460 w 15359308"/>
              <a:gd name="csY5" fmla="*/ 1008059 h 15058189"/>
              <a:gd name="csX6" fmla="*/ 12801745 w 15359308"/>
              <a:gd name="csY6" fmla="*/ 1008878 h 15058189"/>
              <a:gd name="csX7" fmla="*/ 12032 w 15359308"/>
              <a:gd name="csY7" fmla="*/ 12031 h 15058189"/>
              <a:gd name="csX8" fmla="*/ 15347277 w 15359308"/>
              <a:gd name="csY8" fmla="*/ 0 h 15058189"/>
              <a:gd name="csX9" fmla="*/ 15359308 w 15359308"/>
              <a:gd name="csY9" fmla="*/ 13866485 h 15058189"/>
              <a:gd name="csX10" fmla="*/ 0 w 15359308"/>
              <a:gd name="csY10" fmla="*/ 15058189 h 15058189"/>
              <a:gd name="csX11" fmla="*/ 12032 w 15359308"/>
              <a:gd name="csY11" fmla="*/ 12031 h 15058189"/>
              <a:gd name="csX0" fmla="*/ 12801745 w 15360465"/>
              <a:gd name="csY0" fmla="*/ 996847 h 15046158"/>
              <a:gd name="csX1" fmla="*/ 12931558 w 15360465"/>
              <a:gd name="csY1" fmla="*/ 1131056 h 15046158"/>
              <a:gd name="csX2" fmla="*/ 14221848 w 15360465"/>
              <a:gd name="csY2" fmla="*/ 1139413 h 15046158"/>
              <a:gd name="csX3" fmla="*/ 14218771 w 15360465"/>
              <a:gd name="csY3" fmla="*/ 2411446 h 15046158"/>
              <a:gd name="csX4" fmla="*/ 14354460 w 15360465"/>
              <a:gd name="csY4" fmla="*/ 2533351 h 15046158"/>
              <a:gd name="csX5" fmla="*/ 14354460 w 15360465"/>
              <a:gd name="csY5" fmla="*/ 996028 h 15046158"/>
              <a:gd name="csX6" fmla="*/ 12801745 w 15360465"/>
              <a:gd name="csY6" fmla="*/ 996847 h 15046158"/>
              <a:gd name="csX7" fmla="*/ 12032 w 15360465"/>
              <a:gd name="csY7" fmla="*/ 0 h 15046158"/>
              <a:gd name="csX8" fmla="*/ 15359308 w 15360465"/>
              <a:gd name="csY8" fmla="*/ 0 h 15046158"/>
              <a:gd name="csX9" fmla="*/ 15359308 w 15360465"/>
              <a:gd name="csY9" fmla="*/ 13854454 h 15046158"/>
              <a:gd name="csX10" fmla="*/ 0 w 15360465"/>
              <a:gd name="csY10" fmla="*/ 15046158 h 15046158"/>
              <a:gd name="csX11" fmla="*/ 12032 w 15360465"/>
              <a:gd name="csY11" fmla="*/ 0 h 15046158"/>
              <a:gd name="csX0" fmla="*/ 12802902 w 15361622"/>
              <a:gd name="csY0" fmla="*/ 1008879 h 15058190"/>
              <a:gd name="csX1" fmla="*/ 12932715 w 15361622"/>
              <a:gd name="csY1" fmla="*/ 1143088 h 15058190"/>
              <a:gd name="csX2" fmla="*/ 14223005 w 15361622"/>
              <a:gd name="csY2" fmla="*/ 1151445 h 15058190"/>
              <a:gd name="csX3" fmla="*/ 14219928 w 15361622"/>
              <a:gd name="csY3" fmla="*/ 2423478 h 15058190"/>
              <a:gd name="csX4" fmla="*/ 14355617 w 15361622"/>
              <a:gd name="csY4" fmla="*/ 2545383 h 15058190"/>
              <a:gd name="csX5" fmla="*/ 14355617 w 15361622"/>
              <a:gd name="csY5" fmla="*/ 1008060 h 15058190"/>
              <a:gd name="csX6" fmla="*/ 12802902 w 15361622"/>
              <a:gd name="csY6" fmla="*/ 1008879 h 15058190"/>
              <a:gd name="csX7" fmla="*/ 1157 w 15361622"/>
              <a:gd name="csY7" fmla="*/ 0 h 15058190"/>
              <a:gd name="csX8" fmla="*/ 15360465 w 15361622"/>
              <a:gd name="csY8" fmla="*/ 12032 h 15058190"/>
              <a:gd name="csX9" fmla="*/ 15360465 w 15361622"/>
              <a:gd name="csY9" fmla="*/ 13866486 h 15058190"/>
              <a:gd name="csX10" fmla="*/ 1157 w 15361622"/>
              <a:gd name="csY10" fmla="*/ 15058190 h 15058190"/>
              <a:gd name="csX11" fmla="*/ 1157 w 15361622"/>
              <a:gd name="csY11" fmla="*/ 0 h 15058190"/>
              <a:gd name="csX0" fmla="*/ 12802902 w 15361622"/>
              <a:gd name="csY0" fmla="*/ 1020910 h 15070221"/>
              <a:gd name="csX1" fmla="*/ 12932715 w 15361622"/>
              <a:gd name="csY1" fmla="*/ 1155119 h 15070221"/>
              <a:gd name="csX2" fmla="*/ 14223005 w 15361622"/>
              <a:gd name="csY2" fmla="*/ 1163476 h 15070221"/>
              <a:gd name="csX3" fmla="*/ 14219928 w 15361622"/>
              <a:gd name="csY3" fmla="*/ 2435509 h 15070221"/>
              <a:gd name="csX4" fmla="*/ 14355617 w 15361622"/>
              <a:gd name="csY4" fmla="*/ 2557414 h 15070221"/>
              <a:gd name="csX5" fmla="*/ 14355617 w 15361622"/>
              <a:gd name="csY5" fmla="*/ 1020091 h 15070221"/>
              <a:gd name="csX6" fmla="*/ 12802902 w 15361622"/>
              <a:gd name="csY6" fmla="*/ 1020910 h 15070221"/>
              <a:gd name="csX7" fmla="*/ 1157 w 15361622"/>
              <a:gd name="csY7" fmla="*/ 12031 h 15070221"/>
              <a:gd name="csX8" fmla="*/ 15360465 w 15361622"/>
              <a:gd name="csY8" fmla="*/ 0 h 15070221"/>
              <a:gd name="csX9" fmla="*/ 15360465 w 15361622"/>
              <a:gd name="csY9" fmla="*/ 13878517 h 15070221"/>
              <a:gd name="csX10" fmla="*/ 1157 w 15361622"/>
              <a:gd name="csY10" fmla="*/ 15070221 h 15070221"/>
              <a:gd name="csX11" fmla="*/ 1157 w 15361622"/>
              <a:gd name="csY11" fmla="*/ 12031 h 15070221"/>
              <a:gd name="csX0" fmla="*/ 12802902 w 15373030"/>
              <a:gd name="csY0" fmla="*/ 1020910 h 15070221"/>
              <a:gd name="csX1" fmla="*/ 12932715 w 15373030"/>
              <a:gd name="csY1" fmla="*/ 1155119 h 15070221"/>
              <a:gd name="csX2" fmla="*/ 14223005 w 15373030"/>
              <a:gd name="csY2" fmla="*/ 1163476 h 15070221"/>
              <a:gd name="csX3" fmla="*/ 14219928 w 15373030"/>
              <a:gd name="csY3" fmla="*/ 2435509 h 15070221"/>
              <a:gd name="csX4" fmla="*/ 14355617 w 15373030"/>
              <a:gd name="csY4" fmla="*/ 2557414 h 15070221"/>
              <a:gd name="csX5" fmla="*/ 14355617 w 15373030"/>
              <a:gd name="csY5" fmla="*/ 1020091 h 15070221"/>
              <a:gd name="csX6" fmla="*/ 12802902 w 15373030"/>
              <a:gd name="csY6" fmla="*/ 1020910 h 15070221"/>
              <a:gd name="csX7" fmla="*/ 1157 w 15373030"/>
              <a:gd name="csY7" fmla="*/ 12031 h 15070221"/>
              <a:gd name="csX8" fmla="*/ 15372497 w 15373030"/>
              <a:gd name="csY8" fmla="*/ 0 h 15070221"/>
              <a:gd name="csX9" fmla="*/ 15360465 w 15373030"/>
              <a:gd name="csY9" fmla="*/ 13878517 h 15070221"/>
              <a:gd name="csX10" fmla="*/ 1157 w 15373030"/>
              <a:gd name="csY10" fmla="*/ 15070221 h 15070221"/>
              <a:gd name="csX11" fmla="*/ 1157 w 15373030"/>
              <a:gd name="csY11" fmla="*/ 12031 h 15070221"/>
              <a:gd name="csX0" fmla="*/ 12802902 w 15373030"/>
              <a:gd name="csY0" fmla="*/ 1008879 h 15058190"/>
              <a:gd name="csX1" fmla="*/ 12932715 w 15373030"/>
              <a:gd name="csY1" fmla="*/ 1143088 h 15058190"/>
              <a:gd name="csX2" fmla="*/ 14223005 w 15373030"/>
              <a:gd name="csY2" fmla="*/ 1151445 h 15058190"/>
              <a:gd name="csX3" fmla="*/ 14219928 w 15373030"/>
              <a:gd name="csY3" fmla="*/ 2423478 h 15058190"/>
              <a:gd name="csX4" fmla="*/ 14355617 w 15373030"/>
              <a:gd name="csY4" fmla="*/ 2545383 h 15058190"/>
              <a:gd name="csX5" fmla="*/ 14355617 w 15373030"/>
              <a:gd name="csY5" fmla="*/ 1008060 h 15058190"/>
              <a:gd name="csX6" fmla="*/ 12802902 w 15373030"/>
              <a:gd name="csY6" fmla="*/ 1008879 h 15058190"/>
              <a:gd name="csX7" fmla="*/ 1157 w 15373030"/>
              <a:gd name="csY7" fmla="*/ 0 h 15058190"/>
              <a:gd name="csX8" fmla="*/ 15372497 w 15373030"/>
              <a:gd name="csY8" fmla="*/ 1 h 15058190"/>
              <a:gd name="csX9" fmla="*/ 15360465 w 15373030"/>
              <a:gd name="csY9" fmla="*/ 13866486 h 15058190"/>
              <a:gd name="csX10" fmla="*/ 1157 w 15373030"/>
              <a:gd name="csY10" fmla="*/ 15058190 h 15058190"/>
              <a:gd name="csX11" fmla="*/ 1157 w 15373030"/>
              <a:gd name="csY11" fmla="*/ 0 h 15058190"/>
              <a:gd name="csX0" fmla="*/ 12813776 w 15383904"/>
              <a:gd name="csY0" fmla="*/ 1008879 h 15082253"/>
              <a:gd name="csX1" fmla="*/ 12943589 w 15383904"/>
              <a:gd name="csY1" fmla="*/ 1143088 h 15082253"/>
              <a:gd name="csX2" fmla="*/ 14233879 w 15383904"/>
              <a:gd name="csY2" fmla="*/ 1151445 h 15082253"/>
              <a:gd name="csX3" fmla="*/ 14230802 w 15383904"/>
              <a:gd name="csY3" fmla="*/ 2423478 h 15082253"/>
              <a:gd name="csX4" fmla="*/ 14366491 w 15383904"/>
              <a:gd name="csY4" fmla="*/ 2545383 h 15082253"/>
              <a:gd name="csX5" fmla="*/ 14366491 w 15383904"/>
              <a:gd name="csY5" fmla="*/ 1008060 h 15082253"/>
              <a:gd name="csX6" fmla="*/ 12813776 w 15383904"/>
              <a:gd name="csY6" fmla="*/ 1008879 h 15082253"/>
              <a:gd name="csX7" fmla="*/ 12031 w 15383904"/>
              <a:gd name="csY7" fmla="*/ 0 h 15082253"/>
              <a:gd name="csX8" fmla="*/ 15383371 w 15383904"/>
              <a:gd name="csY8" fmla="*/ 1 h 15082253"/>
              <a:gd name="csX9" fmla="*/ 15371339 w 15383904"/>
              <a:gd name="csY9" fmla="*/ 13866486 h 15082253"/>
              <a:gd name="csX10" fmla="*/ 0 w 15383904"/>
              <a:gd name="csY10" fmla="*/ 15082253 h 15082253"/>
              <a:gd name="csX11" fmla="*/ 12031 w 15383904"/>
              <a:gd name="csY11" fmla="*/ 0 h 15082253"/>
              <a:gd name="csX0" fmla="*/ 12813776 w 15383904"/>
              <a:gd name="csY0" fmla="*/ 1008879 h 15082253"/>
              <a:gd name="csX1" fmla="*/ 12943589 w 15383904"/>
              <a:gd name="csY1" fmla="*/ 1143088 h 15082253"/>
              <a:gd name="csX2" fmla="*/ 14233879 w 15383904"/>
              <a:gd name="csY2" fmla="*/ 1127382 h 15082253"/>
              <a:gd name="csX3" fmla="*/ 14230802 w 15383904"/>
              <a:gd name="csY3" fmla="*/ 2423478 h 15082253"/>
              <a:gd name="csX4" fmla="*/ 14366491 w 15383904"/>
              <a:gd name="csY4" fmla="*/ 2545383 h 15082253"/>
              <a:gd name="csX5" fmla="*/ 14366491 w 15383904"/>
              <a:gd name="csY5" fmla="*/ 1008060 h 15082253"/>
              <a:gd name="csX6" fmla="*/ 12813776 w 15383904"/>
              <a:gd name="csY6" fmla="*/ 1008879 h 15082253"/>
              <a:gd name="csX7" fmla="*/ 12031 w 15383904"/>
              <a:gd name="csY7" fmla="*/ 0 h 15082253"/>
              <a:gd name="csX8" fmla="*/ 15383371 w 15383904"/>
              <a:gd name="csY8" fmla="*/ 1 h 15082253"/>
              <a:gd name="csX9" fmla="*/ 15371339 w 15383904"/>
              <a:gd name="csY9" fmla="*/ 13866486 h 15082253"/>
              <a:gd name="csX10" fmla="*/ 0 w 15383904"/>
              <a:gd name="csY10" fmla="*/ 15082253 h 15082253"/>
              <a:gd name="csX11" fmla="*/ 12031 w 15383904"/>
              <a:gd name="csY11" fmla="*/ 0 h 15082253"/>
              <a:gd name="csX0" fmla="*/ 12813776 w 15372497"/>
              <a:gd name="csY0" fmla="*/ 1008879 h 15082253"/>
              <a:gd name="csX1" fmla="*/ 12943589 w 15372497"/>
              <a:gd name="csY1" fmla="*/ 1143088 h 15082253"/>
              <a:gd name="csX2" fmla="*/ 14233879 w 15372497"/>
              <a:gd name="csY2" fmla="*/ 1127382 h 15082253"/>
              <a:gd name="csX3" fmla="*/ 14230802 w 15372497"/>
              <a:gd name="csY3" fmla="*/ 2423478 h 15082253"/>
              <a:gd name="csX4" fmla="*/ 14366491 w 15372497"/>
              <a:gd name="csY4" fmla="*/ 2545383 h 15082253"/>
              <a:gd name="csX5" fmla="*/ 14366491 w 15372497"/>
              <a:gd name="csY5" fmla="*/ 1008060 h 15082253"/>
              <a:gd name="csX6" fmla="*/ 12813776 w 15372497"/>
              <a:gd name="csY6" fmla="*/ 1008879 h 15082253"/>
              <a:gd name="csX7" fmla="*/ 12031 w 15372497"/>
              <a:gd name="csY7" fmla="*/ 0 h 15082253"/>
              <a:gd name="csX8" fmla="*/ 15371340 w 15372497"/>
              <a:gd name="csY8" fmla="*/ 12032 h 15082253"/>
              <a:gd name="csX9" fmla="*/ 15371339 w 15372497"/>
              <a:gd name="csY9" fmla="*/ 13866486 h 15082253"/>
              <a:gd name="csX10" fmla="*/ 0 w 15372497"/>
              <a:gd name="csY10" fmla="*/ 15082253 h 15082253"/>
              <a:gd name="csX11" fmla="*/ 12031 w 15372497"/>
              <a:gd name="csY11" fmla="*/ 0 h 15082253"/>
              <a:gd name="csX0" fmla="*/ 12814934 w 15373655"/>
              <a:gd name="csY0" fmla="*/ 996847 h 15070221"/>
              <a:gd name="csX1" fmla="*/ 12944747 w 15373655"/>
              <a:gd name="csY1" fmla="*/ 1131056 h 15070221"/>
              <a:gd name="csX2" fmla="*/ 14235037 w 15373655"/>
              <a:gd name="csY2" fmla="*/ 1115350 h 15070221"/>
              <a:gd name="csX3" fmla="*/ 14231960 w 15373655"/>
              <a:gd name="csY3" fmla="*/ 2411446 h 15070221"/>
              <a:gd name="csX4" fmla="*/ 14367649 w 15373655"/>
              <a:gd name="csY4" fmla="*/ 2533351 h 15070221"/>
              <a:gd name="csX5" fmla="*/ 14367649 w 15373655"/>
              <a:gd name="csY5" fmla="*/ 996028 h 15070221"/>
              <a:gd name="csX6" fmla="*/ 12814934 w 15373655"/>
              <a:gd name="csY6" fmla="*/ 996847 h 15070221"/>
              <a:gd name="csX7" fmla="*/ 1157 w 15373655"/>
              <a:gd name="csY7" fmla="*/ 0 h 15070221"/>
              <a:gd name="csX8" fmla="*/ 15372498 w 15373655"/>
              <a:gd name="csY8" fmla="*/ 0 h 15070221"/>
              <a:gd name="csX9" fmla="*/ 15372497 w 15373655"/>
              <a:gd name="csY9" fmla="*/ 13854454 h 15070221"/>
              <a:gd name="csX10" fmla="*/ 1158 w 15373655"/>
              <a:gd name="csY10" fmla="*/ 15070221 h 15070221"/>
              <a:gd name="csX11" fmla="*/ 1157 w 15373655"/>
              <a:gd name="csY11" fmla="*/ 0 h 15070221"/>
              <a:gd name="csX0" fmla="*/ 12813776 w 15372497"/>
              <a:gd name="csY0" fmla="*/ 1008879 h 15082253"/>
              <a:gd name="csX1" fmla="*/ 12943589 w 15372497"/>
              <a:gd name="csY1" fmla="*/ 1143088 h 15082253"/>
              <a:gd name="csX2" fmla="*/ 14233879 w 15372497"/>
              <a:gd name="csY2" fmla="*/ 1127382 h 15082253"/>
              <a:gd name="csX3" fmla="*/ 14230802 w 15372497"/>
              <a:gd name="csY3" fmla="*/ 2423478 h 15082253"/>
              <a:gd name="csX4" fmla="*/ 14366491 w 15372497"/>
              <a:gd name="csY4" fmla="*/ 2545383 h 15082253"/>
              <a:gd name="csX5" fmla="*/ 14366491 w 15372497"/>
              <a:gd name="csY5" fmla="*/ 1008060 h 15082253"/>
              <a:gd name="csX6" fmla="*/ 12813776 w 15372497"/>
              <a:gd name="csY6" fmla="*/ 1008879 h 15082253"/>
              <a:gd name="csX7" fmla="*/ 24062 w 15372497"/>
              <a:gd name="csY7" fmla="*/ 0 h 15082253"/>
              <a:gd name="csX8" fmla="*/ 15371340 w 15372497"/>
              <a:gd name="csY8" fmla="*/ 12032 h 15082253"/>
              <a:gd name="csX9" fmla="*/ 15371339 w 15372497"/>
              <a:gd name="csY9" fmla="*/ 13866486 h 15082253"/>
              <a:gd name="csX10" fmla="*/ 0 w 15372497"/>
              <a:gd name="csY10" fmla="*/ 15082253 h 15082253"/>
              <a:gd name="csX11" fmla="*/ 24062 w 15372497"/>
              <a:gd name="csY11" fmla="*/ 0 h 15082253"/>
              <a:gd name="csX0" fmla="*/ 12813776 w 15372497"/>
              <a:gd name="csY0" fmla="*/ 1008879 h 15082253"/>
              <a:gd name="csX1" fmla="*/ 12943589 w 15372497"/>
              <a:gd name="csY1" fmla="*/ 1143088 h 15082253"/>
              <a:gd name="csX2" fmla="*/ 14233879 w 15372497"/>
              <a:gd name="csY2" fmla="*/ 1127382 h 15082253"/>
              <a:gd name="csX3" fmla="*/ 14230802 w 15372497"/>
              <a:gd name="csY3" fmla="*/ 2423478 h 15082253"/>
              <a:gd name="csX4" fmla="*/ 14366491 w 15372497"/>
              <a:gd name="csY4" fmla="*/ 2545383 h 15082253"/>
              <a:gd name="csX5" fmla="*/ 14366491 w 15372497"/>
              <a:gd name="csY5" fmla="*/ 1008060 h 15082253"/>
              <a:gd name="csX6" fmla="*/ 12813776 w 15372497"/>
              <a:gd name="csY6" fmla="*/ 1008879 h 15082253"/>
              <a:gd name="csX7" fmla="*/ 24062 w 15372497"/>
              <a:gd name="csY7" fmla="*/ 0 h 15082253"/>
              <a:gd name="csX8" fmla="*/ 15371340 w 15372497"/>
              <a:gd name="csY8" fmla="*/ 12032 h 15082253"/>
              <a:gd name="csX9" fmla="*/ 15371339 w 15372497"/>
              <a:gd name="csY9" fmla="*/ 13866486 h 15082253"/>
              <a:gd name="csX10" fmla="*/ 0 w 15372497"/>
              <a:gd name="csY10" fmla="*/ 15082253 h 15082253"/>
              <a:gd name="csX11" fmla="*/ 24062 w 15372497"/>
              <a:gd name="csY11" fmla="*/ 0 h 15082253"/>
              <a:gd name="csX0" fmla="*/ 12813776 w 15372497"/>
              <a:gd name="csY0" fmla="*/ 1008879 h 15082253"/>
              <a:gd name="csX1" fmla="*/ 12943589 w 15372497"/>
              <a:gd name="csY1" fmla="*/ 1143088 h 15082253"/>
              <a:gd name="csX2" fmla="*/ 14221847 w 15372497"/>
              <a:gd name="csY2" fmla="*/ 1139414 h 15082253"/>
              <a:gd name="csX3" fmla="*/ 14230802 w 15372497"/>
              <a:gd name="csY3" fmla="*/ 2423478 h 15082253"/>
              <a:gd name="csX4" fmla="*/ 14366491 w 15372497"/>
              <a:gd name="csY4" fmla="*/ 2545383 h 15082253"/>
              <a:gd name="csX5" fmla="*/ 14366491 w 15372497"/>
              <a:gd name="csY5" fmla="*/ 1008060 h 15082253"/>
              <a:gd name="csX6" fmla="*/ 12813776 w 15372497"/>
              <a:gd name="csY6" fmla="*/ 1008879 h 15082253"/>
              <a:gd name="csX7" fmla="*/ 24062 w 15372497"/>
              <a:gd name="csY7" fmla="*/ 0 h 15082253"/>
              <a:gd name="csX8" fmla="*/ 15371340 w 15372497"/>
              <a:gd name="csY8" fmla="*/ 12032 h 15082253"/>
              <a:gd name="csX9" fmla="*/ 15371339 w 15372497"/>
              <a:gd name="csY9" fmla="*/ 13866486 h 15082253"/>
              <a:gd name="csX10" fmla="*/ 0 w 15372497"/>
              <a:gd name="csY10" fmla="*/ 15082253 h 15082253"/>
              <a:gd name="csX11" fmla="*/ 24062 w 15372497"/>
              <a:gd name="csY11" fmla="*/ 0 h 15082253"/>
              <a:gd name="csX0" fmla="*/ 12814934 w 15373655"/>
              <a:gd name="csY0" fmla="*/ 996848 h 15070222"/>
              <a:gd name="csX1" fmla="*/ 12944747 w 15373655"/>
              <a:gd name="csY1" fmla="*/ 1131057 h 15070222"/>
              <a:gd name="csX2" fmla="*/ 14223005 w 15373655"/>
              <a:gd name="csY2" fmla="*/ 1127383 h 15070222"/>
              <a:gd name="csX3" fmla="*/ 14231960 w 15373655"/>
              <a:gd name="csY3" fmla="*/ 2411447 h 15070222"/>
              <a:gd name="csX4" fmla="*/ 14367649 w 15373655"/>
              <a:gd name="csY4" fmla="*/ 2533352 h 15070222"/>
              <a:gd name="csX5" fmla="*/ 14367649 w 15373655"/>
              <a:gd name="csY5" fmla="*/ 996029 h 15070222"/>
              <a:gd name="csX6" fmla="*/ 12814934 w 15373655"/>
              <a:gd name="csY6" fmla="*/ 996848 h 15070222"/>
              <a:gd name="csX7" fmla="*/ 1157 w 15373655"/>
              <a:gd name="csY7" fmla="*/ 0 h 15070222"/>
              <a:gd name="csX8" fmla="*/ 15372498 w 15373655"/>
              <a:gd name="csY8" fmla="*/ 1 h 15070222"/>
              <a:gd name="csX9" fmla="*/ 15372497 w 15373655"/>
              <a:gd name="csY9" fmla="*/ 13854455 h 15070222"/>
              <a:gd name="csX10" fmla="*/ 1158 w 15373655"/>
              <a:gd name="csY10" fmla="*/ 15070222 h 15070222"/>
              <a:gd name="csX11" fmla="*/ 1157 w 15373655"/>
              <a:gd name="csY11" fmla="*/ 0 h 15070222"/>
              <a:gd name="csX0" fmla="*/ 12813776 w 15372497"/>
              <a:gd name="csY0" fmla="*/ 996848 h 15070222"/>
              <a:gd name="csX1" fmla="*/ 12943589 w 15372497"/>
              <a:gd name="csY1" fmla="*/ 1131057 h 15070222"/>
              <a:gd name="csX2" fmla="*/ 14221847 w 15372497"/>
              <a:gd name="csY2" fmla="*/ 1127383 h 15070222"/>
              <a:gd name="csX3" fmla="*/ 14230802 w 15372497"/>
              <a:gd name="csY3" fmla="*/ 2411447 h 15070222"/>
              <a:gd name="csX4" fmla="*/ 14366491 w 15372497"/>
              <a:gd name="csY4" fmla="*/ 2533352 h 15070222"/>
              <a:gd name="csX5" fmla="*/ 14366491 w 15372497"/>
              <a:gd name="csY5" fmla="*/ 996029 h 15070222"/>
              <a:gd name="csX6" fmla="*/ 12813776 w 15372497"/>
              <a:gd name="csY6" fmla="*/ 996848 h 15070222"/>
              <a:gd name="csX7" fmla="*/ 24062 w 15372497"/>
              <a:gd name="csY7" fmla="*/ 0 h 15070222"/>
              <a:gd name="csX8" fmla="*/ 15371340 w 15372497"/>
              <a:gd name="csY8" fmla="*/ 1 h 15070222"/>
              <a:gd name="csX9" fmla="*/ 15371339 w 15372497"/>
              <a:gd name="csY9" fmla="*/ 13854455 h 15070222"/>
              <a:gd name="csX10" fmla="*/ 0 w 15372497"/>
              <a:gd name="csY10" fmla="*/ 15070222 h 15070222"/>
              <a:gd name="csX11" fmla="*/ 24062 w 15372497"/>
              <a:gd name="csY11" fmla="*/ 0 h 15070222"/>
              <a:gd name="csX0" fmla="*/ 12814934 w 15373655"/>
              <a:gd name="csY0" fmla="*/ 996848 h 15070222"/>
              <a:gd name="csX1" fmla="*/ 12944747 w 15373655"/>
              <a:gd name="csY1" fmla="*/ 1131057 h 15070222"/>
              <a:gd name="csX2" fmla="*/ 14223005 w 15373655"/>
              <a:gd name="csY2" fmla="*/ 1127383 h 15070222"/>
              <a:gd name="csX3" fmla="*/ 14231960 w 15373655"/>
              <a:gd name="csY3" fmla="*/ 2411447 h 15070222"/>
              <a:gd name="csX4" fmla="*/ 14367649 w 15373655"/>
              <a:gd name="csY4" fmla="*/ 2533352 h 15070222"/>
              <a:gd name="csX5" fmla="*/ 14367649 w 15373655"/>
              <a:gd name="csY5" fmla="*/ 996029 h 15070222"/>
              <a:gd name="csX6" fmla="*/ 12814934 w 15373655"/>
              <a:gd name="csY6" fmla="*/ 996848 h 15070222"/>
              <a:gd name="csX7" fmla="*/ 1157 w 15373655"/>
              <a:gd name="csY7" fmla="*/ 0 h 15070222"/>
              <a:gd name="csX8" fmla="*/ 15372498 w 15373655"/>
              <a:gd name="csY8" fmla="*/ 1 h 15070222"/>
              <a:gd name="csX9" fmla="*/ 15372497 w 15373655"/>
              <a:gd name="csY9" fmla="*/ 13854455 h 15070222"/>
              <a:gd name="csX10" fmla="*/ 1158 w 15373655"/>
              <a:gd name="csY10" fmla="*/ 15070222 h 15070222"/>
              <a:gd name="csX11" fmla="*/ 1157 w 15373655"/>
              <a:gd name="csY11" fmla="*/ 0 h 15070222"/>
              <a:gd name="csX0" fmla="*/ 12813776 w 15372497"/>
              <a:gd name="csY0" fmla="*/ 996848 h 15070222"/>
              <a:gd name="csX1" fmla="*/ 12943589 w 15372497"/>
              <a:gd name="csY1" fmla="*/ 1131057 h 15070222"/>
              <a:gd name="csX2" fmla="*/ 14221847 w 15372497"/>
              <a:gd name="csY2" fmla="*/ 1127383 h 15070222"/>
              <a:gd name="csX3" fmla="*/ 14230802 w 15372497"/>
              <a:gd name="csY3" fmla="*/ 2411447 h 15070222"/>
              <a:gd name="csX4" fmla="*/ 14366491 w 15372497"/>
              <a:gd name="csY4" fmla="*/ 2533352 h 15070222"/>
              <a:gd name="csX5" fmla="*/ 14366491 w 15372497"/>
              <a:gd name="csY5" fmla="*/ 996029 h 15070222"/>
              <a:gd name="csX6" fmla="*/ 12813776 w 15372497"/>
              <a:gd name="csY6" fmla="*/ 996848 h 15070222"/>
              <a:gd name="csX7" fmla="*/ 24062 w 15372497"/>
              <a:gd name="csY7" fmla="*/ 0 h 15070222"/>
              <a:gd name="csX8" fmla="*/ 15371340 w 15372497"/>
              <a:gd name="csY8" fmla="*/ 1 h 15070222"/>
              <a:gd name="csX9" fmla="*/ 15371339 w 15372497"/>
              <a:gd name="csY9" fmla="*/ 13854455 h 15070222"/>
              <a:gd name="csX10" fmla="*/ 0 w 15372497"/>
              <a:gd name="csY10" fmla="*/ 15070222 h 15070222"/>
              <a:gd name="csX11" fmla="*/ 24062 w 15372497"/>
              <a:gd name="csY11" fmla="*/ 0 h 15070222"/>
              <a:gd name="csX0" fmla="*/ 12826342 w 15385063"/>
              <a:gd name="csY0" fmla="*/ 1020911 h 15094285"/>
              <a:gd name="csX1" fmla="*/ 12956155 w 15385063"/>
              <a:gd name="csY1" fmla="*/ 1155120 h 15094285"/>
              <a:gd name="csX2" fmla="*/ 14234413 w 15385063"/>
              <a:gd name="csY2" fmla="*/ 1151446 h 15094285"/>
              <a:gd name="csX3" fmla="*/ 14243368 w 15385063"/>
              <a:gd name="csY3" fmla="*/ 2435510 h 15094285"/>
              <a:gd name="csX4" fmla="*/ 14379057 w 15385063"/>
              <a:gd name="csY4" fmla="*/ 2557415 h 15094285"/>
              <a:gd name="csX5" fmla="*/ 14379057 w 15385063"/>
              <a:gd name="csY5" fmla="*/ 1020092 h 15094285"/>
              <a:gd name="csX6" fmla="*/ 12826342 w 15385063"/>
              <a:gd name="csY6" fmla="*/ 1020911 h 15094285"/>
              <a:gd name="csX7" fmla="*/ 533 w 15385063"/>
              <a:gd name="csY7" fmla="*/ 0 h 15094285"/>
              <a:gd name="csX8" fmla="*/ 15383906 w 15385063"/>
              <a:gd name="csY8" fmla="*/ 24064 h 15094285"/>
              <a:gd name="csX9" fmla="*/ 15383905 w 15385063"/>
              <a:gd name="csY9" fmla="*/ 13878518 h 15094285"/>
              <a:gd name="csX10" fmla="*/ 12566 w 15385063"/>
              <a:gd name="csY10" fmla="*/ 15094285 h 15094285"/>
              <a:gd name="csX11" fmla="*/ 533 w 15385063"/>
              <a:gd name="csY11" fmla="*/ 0 h 15094285"/>
              <a:gd name="csX0" fmla="*/ 12826342 w 15385063"/>
              <a:gd name="csY0" fmla="*/ 1008879 h 15082253"/>
              <a:gd name="csX1" fmla="*/ 12956155 w 15385063"/>
              <a:gd name="csY1" fmla="*/ 1143088 h 15082253"/>
              <a:gd name="csX2" fmla="*/ 14234413 w 15385063"/>
              <a:gd name="csY2" fmla="*/ 1139414 h 15082253"/>
              <a:gd name="csX3" fmla="*/ 14243368 w 15385063"/>
              <a:gd name="csY3" fmla="*/ 2423478 h 15082253"/>
              <a:gd name="csX4" fmla="*/ 14379057 w 15385063"/>
              <a:gd name="csY4" fmla="*/ 2545383 h 15082253"/>
              <a:gd name="csX5" fmla="*/ 14379057 w 15385063"/>
              <a:gd name="csY5" fmla="*/ 1008060 h 15082253"/>
              <a:gd name="csX6" fmla="*/ 12826342 w 15385063"/>
              <a:gd name="csY6" fmla="*/ 1008879 h 15082253"/>
              <a:gd name="csX7" fmla="*/ 533 w 15385063"/>
              <a:gd name="csY7" fmla="*/ 0 h 15082253"/>
              <a:gd name="csX8" fmla="*/ 15383906 w 15385063"/>
              <a:gd name="csY8" fmla="*/ 12032 h 15082253"/>
              <a:gd name="csX9" fmla="*/ 15383905 w 15385063"/>
              <a:gd name="csY9" fmla="*/ 13866486 h 15082253"/>
              <a:gd name="csX10" fmla="*/ 12566 w 15385063"/>
              <a:gd name="csY10" fmla="*/ 15082253 h 15082253"/>
              <a:gd name="csX11" fmla="*/ 533 w 15385063"/>
              <a:gd name="csY11" fmla="*/ 0 h 15082253"/>
              <a:gd name="csX0" fmla="*/ 12826971 w 15385692"/>
              <a:gd name="csY0" fmla="*/ 1008879 h 15082253"/>
              <a:gd name="csX1" fmla="*/ 12956784 w 15385692"/>
              <a:gd name="csY1" fmla="*/ 1143088 h 15082253"/>
              <a:gd name="csX2" fmla="*/ 14235042 w 15385692"/>
              <a:gd name="csY2" fmla="*/ 1139414 h 15082253"/>
              <a:gd name="csX3" fmla="*/ 14243997 w 15385692"/>
              <a:gd name="csY3" fmla="*/ 2423478 h 15082253"/>
              <a:gd name="csX4" fmla="*/ 14379686 w 15385692"/>
              <a:gd name="csY4" fmla="*/ 2545383 h 15082253"/>
              <a:gd name="csX5" fmla="*/ 14379686 w 15385692"/>
              <a:gd name="csY5" fmla="*/ 1008060 h 15082253"/>
              <a:gd name="csX6" fmla="*/ 12826971 w 15385692"/>
              <a:gd name="csY6" fmla="*/ 1008879 h 15082253"/>
              <a:gd name="csX7" fmla="*/ 1162 w 15385692"/>
              <a:gd name="csY7" fmla="*/ 0 h 15082253"/>
              <a:gd name="csX8" fmla="*/ 15384535 w 15385692"/>
              <a:gd name="csY8" fmla="*/ 12032 h 15082253"/>
              <a:gd name="csX9" fmla="*/ 15384534 w 15385692"/>
              <a:gd name="csY9" fmla="*/ 13866486 h 15082253"/>
              <a:gd name="csX10" fmla="*/ 1126 w 15385692"/>
              <a:gd name="csY10" fmla="*/ 15082253 h 15082253"/>
              <a:gd name="csX11" fmla="*/ 1162 w 15385692"/>
              <a:gd name="csY11" fmla="*/ 0 h 15082253"/>
              <a:gd name="csX0" fmla="*/ 12825845 w 15384566"/>
              <a:gd name="csY0" fmla="*/ 1008879 h 15082253"/>
              <a:gd name="csX1" fmla="*/ 12955658 w 15384566"/>
              <a:gd name="csY1" fmla="*/ 1143088 h 15082253"/>
              <a:gd name="csX2" fmla="*/ 14233916 w 15384566"/>
              <a:gd name="csY2" fmla="*/ 1139414 h 15082253"/>
              <a:gd name="csX3" fmla="*/ 14242871 w 15384566"/>
              <a:gd name="csY3" fmla="*/ 2423478 h 15082253"/>
              <a:gd name="csX4" fmla="*/ 14378560 w 15384566"/>
              <a:gd name="csY4" fmla="*/ 2545383 h 15082253"/>
              <a:gd name="csX5" fmla="*/ 14378560 w 15384566"/>
              <a:gd name="csY5" fmla="*/ 1008060 h 15082253"/>
              <a:gd name="csX6" fmla="*/ 12825845 w 15384566"/>
              <a:gd name="csY6" fmla="*/ 1008879 h 15082253"/>
              <a:gd name="csX7" fmla="*/ 12105 w 15384566"/>
              <a:gd name="csY7" fmla="*/ 0 h 15082253"/>
              <a:gd name="csX8" fmla="*/ 15383409 w 15384566"/>
              <a:gd name="csY8" fmla="*/ 12032 h 15082253"/>
              <a:gd name="csX9" fmla="*/ 15383408 w 15384566"/>
              <a:gd name="csY9" fmla="*/ 13866486 h 15082253"/>
              <a:gd name="csX10" fmla="*/ 0 w 15384566"/>
              <a:gd name="csY10" fmla="*/ 15082253 h 15082253"/>
              <a:gd name="csX11" fmla="*/ 12105 w 15384566"/>
              <a:gd name="csY11" fmla="*/ 0 h 15082253"/>
              <a:gd name="csX0" fmla="*/ 12825845 w 15384566"/>
              <a:gd name="csY0" fmla="*/ 1008879 h 15082253"/>
              <a:gd name="csX1" fmla="*/ 12955658 w 15384566"/>
              <a:gd name="csY1" fmla="*/ 1143088 h 15082253"/>
              <a:gd name="csX2" fmla="*/ 14233916 w 15384566"/>
              <a:gd name="csY2" fmla="*/ 1139414 h 15082253"/>
              <a:gd name="csX3" fmla="*/ 14242871 w 15384566"/>
              <a:gd name="csY3" fmla="*/ 2423478 h 15082253"/>
              <a:gd name="csX4" fmla="*/ 14378560 w 15384566"/>
              <a:gd name="csY4" fmla="*/ 2527965 h 15082253"/>
              <a:gd name="csX5" fmla="*/ 14378560 w 15384566"/>
              <a:gd name="csY5" fmla="*/ 1008060 h 15082253"/>
              <a:gd name="csX6" fmla="*/ 12825845 w 15384566"/>
              <a:gd name="csY6" fmla="*/ 1008879 h 15082253"/>
              <a:gd name="csX7" fmla="*/ 12105 w 15384566"/>
              <a:gd name="csY7" fmla="*/ 0 h 15082253"/>
              <a:gd name="csX8" fmla="*/ 15383409 w 15384566"/>
              <a:gd name="csY8" fmla="*/ 12032 h 15082253"/>
              <a:gd name="csX9" fmla="*/ 15383408 w 15384566"/>
              <a:gd name="csY9" fmla="*/ 13866486 h 15082253"/>
              <a:gd name="csX10" fmla="*/ 0 w 15384566"/>
              <a:gd name="csY10" fmla="*/ 15082253 h 15082253"/>
              <a:gd name="csX11" fmla="*/ 12105 w 15384566"/>
              <a:gd name="csY11" fmla="*/ 0 h 15082253"/>
              <a:gd name="csX0" fmla="*/ 12825845 w 15384566"/>
              <a:gd name="csY0" fmla="*/ 1008879 h 15082253"/>
              <a:gd name="csX1" fmla="*/ 12955658 w 15384566"/>
              <a:gd name="csY1" fmla="*/ 1143088 h 15082253"/>
              <a:gd name="csX2" fmla="*/ 14233916 w 15384566"/>
              <a:gd name="csY2" fmla="*/ 1139414 h 15082253"/>
              <a:gd name="csX3" fmla="*/ 14234134 w 15384566"/>
              <a:gd name="csY3" fmla="*/ 2397352 h 15082253"/>
              <a:gd name="csX4" fmla="*/ 14378560 w 15384566"/>
              <a:gd name="csY4" fmla="*/ 2527965 h 15082253"/>
              <a:gd name="csX5" fmla="*/ 14378560 w 15384566"/>
              <a:gd name="csY5" fmla="*/ 1008060 h 15082253"/>
              <a:gd name="csX6" fmla="*/ 12825845 w 15384566"/>
              <a:gd name="csY6" fmla="*/ 1008879 h 15082253"/>
              <a:gd name="csX7" fmla="*/ 12105 w 15384566"/>
              <a:gd name="csY7" fmla="*/ 0 h 15082253"/>
              <a:gd name="csX8" fmla="*/ 15383409 w 15384566"/>
              <a:gd name="csY8" fmla="*/ 12032 h 15082253"/>
              <a:gd name="csX9" fmla="*/ 15383408 w 15384566"/>
              <a:gd name="csY9" fmla="*/ 13866486 h 15082253"/>
              <a:gd name="csX10" fmla="*/ 0 w 15384566"/>
              <a:gd name="csY10" fmla="*/ 15082253 h 15082253"/>
              <a:gd name="csX11" fmla="*/ 12105 w 15384566"/>
              <a:gd name="csY11" fmla="*/ 0 h 15082253"/>
              <a:gd name="csX0" fmla="*/ 12825845 w 15384566"/>
              <a:gd name="csY0" fmla="*/ 1008879 h 15082253"/>
              <a:gd name="csX1" fmla="*/ 12955658 w 15384566"/>
              <a:gd name="csY1" fmla="*/ 1143088 h 15082253"/>
              <a:gd name="csX2" fmla="*/ 14233916 w 15384566"/>
              <a:gd name="csY2" fmla="*/ 1139414 h 15082253"/>
              <a:gd name="csX3" fmla="*/ 14234134 w 15384566"/>
              <a:gd name="csY3" fmla="*/ 2397352 h 15082253"/>
              <a:gd name="csX4" fmla="*/ 14378560 w 15384566"/>
              <a:gd name="csY4" fmla="*/ 2527965 h 15082253"/>
              <a:gd name="csX5" fmla="*/ 14378560 w 15384566"/>
              <a:gd name="csY5" fmla="*/ 1008060 h 15082253"/>
              <a:gd name="csX6" fmla="*/ 12825845 w 15384566"/>
              <a:gd name="csY6" fmla="*/ 1008879 h 15082253"/>
              <a:gd name="csX7" fmla="*/ 4708 w 15384566"/>
              <a:gd name="csY7" fmla="*/ 0 h 15082253"/>
              <a:gd name="csX8" fmla="*/ 15383409 w 15384566"/>
              <a:gd name="csY8" fmla="*/ 12032 h 15082253"/>
              <a:gd name="csX9" fmla="*/ 15383408 w 15384566"/>
              <a:gd name="csY9" fmla="*/ 13866486 h 15082253"/>
              <a:gd name="csX10" fmla="*/ 0 w 15384566"/>
              <a:gd name="csY10" fmla="*/ 15082253 h 15082253"/>
              <a:gd name="csX11" fmla="*/ 4708 w 15384566"/>
              <a:gd name="csY11" fmla="*/ 0 h 1508225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5384566" h="15082253">
                <a:moveTo>
                  <a:pt x="12825845" y="1008879"/>
                </a:moveTo>
                <a:lnTo>
                  <a:pt x="12955658" y="1143088"/>
                </a:lnTo>
                <a:lnTo>
                  <a:pt x="14233916" y="1139414"/>
                </a:lnTo>
                <a:cubicBezTo>
                  <a:pt x="14232801" y="1778842"/>
                  <a:pt x="14234877" y="1971066"/>
                  <a:pt x="14234134" y="2397352"/>
                </a:cubicBezTo>
                <a:lnTo>
                  <a:pt x="14378560" y="2527965"/>
                </a:lnTo>
                <a:cubicBezTo>
                  <a:pt x="14382544" y="2008700"/>
                  <a:pt x="14372583" y="1786957"/>
                  <a:pt x="14378560" y="1008060"/>
                </a:cubicBezTo>
                <a:lnTo>
                  <a:pt x="12825845" y="1008879"/>
                </a:lnTo>
                <a:close/>
                <a:moveTo>
                  <a:pt x="4708" y="0"/>
                </a:moveTo>
                <a:lnTo>
                  <a:pt x="15383409" y="12032"/>
                </a:lnTo>
                <a:cubicBezTo>
                  <a:pt x="15387419" y="4634194"/>
                  <a:pt x="15379398" y="9244324"/>
                  <a:pt x="15383408" y="13866486"/>
                </a:cubicBezTo>
                <a:lnTo>
                  <a:pt x="0" y="15082253"/>
                </a:lnTo>
                <a:cubicBezTo>
                  <a:pt x="4011" y="10066867"/>
                  <a:pt x="697" y="5015386"/>
                  <a:pt x="4708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48707C0B-537B-E387-B9C9-DA39B71327F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999" y="16966348"/>
            <a:ext cx="7811744" cy="15841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Company</a:t>
            </a:r>
          </a:p>
        </p:txBody>
      </p:sp>
      <p:sp>
        <p:nvSpPr>
          <p:cNvPr id="8" name="Textplatzhalter 18">
            <a:extLst>
              <a:ext uri="{FF2B5EF4-FFF2-40B4-BE49-F238E27FC236}">
                <a16:creationId xmlns:a16="http://schemas.microsoft.com/office/drawing/2014/main" id="{EA125BAD-1212-F421-ACF0-4165C6FD8D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999" y="15561195"/>
            <a:ext cx="13393359" cy="10081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2E7D895-E56B-877F-2C99-B1C4525AD9D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74541" y="17147365"/>
            <a:ext cx="4654817" cy="1222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68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eake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12">
            <a:extLst>
              <a:ext uri="{FF2B5EF4-FFF2-40B4-BE49-F238E27FC236}">
                <a16:creationId xmlns:a16="http://schemas.microsoft.com/office/drawing/2014/main" id="{F410E84D-F660-0AE5-1210-4E2AB63678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32657" y="-1050"/>
            <a:ext cx="15367902" cy="19173701"/>
          </a:xfrm>
          <a:custGeom>
            <a:avLst/>
            <a:gdLst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52401 w 15335245"/>
              <a:gd name="connsiteY3" fmla="*/ 800605 h 15058189"/>
              <a:gd name="connsiteX4" fmla="*/ 0 w 15335245"/>
              <a:gd name="connsiteY4" fmla="*/ 0 h 15058189"/>
              <a:gd name="connsiteX5" fmla="*/ 15335245 w 15335245"/>
              <a:gd name="connsiteY5" fmla="*/ 0 h 15058189"/>
              <a:gd name="connsiteX6" fmla="*/ 15335245 w 15335245"/>
              <a:gd name="connsiteY6" fmla="*/ 13785272 h 15058189"/>
              <a:gd name="connsiteX7" fmla="*/ 0 w 15335245"/>
              <a:gd name="connsiteY7" fmla="*/ 15058189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577481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577481 w 15335245"/>
              <a:gd name="csY2" fmla="*/ 1967025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56204 w 15335245"/>
              <a:gd name="csY0" fmla="*/ 957360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56204 w 15335245"/>
              <a:gd name="csY4" fmla="*/ 957360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8593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8593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839604 w 15335245"/>
              <a:gd name="csY1" fmla="*/ 20373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342349 w 15335245"/>
              <a:gd name="csY3" fmla="*/ 2541791 h 15058189"/>
              <a:gd name="csX4" fmla="*/ 14342349 w 15335245"/>
              <a:gd name="csY4" fmla="*/ 966067 h 15058189"/>
              <a:gd name="csX5" fmla="*/ 12765729 w 15335245"/>
              <a:gd name="csY5" fmla="*/ 966885 h 15058189"/>
              <a:gd name="csX6" fmla="*/ 0 w 15335245"/>
              <a:gd name="csY6" fmla="*/ 0 h 15058189"/>
              <a:gd name="csX7" fmla="*/ 15335245 w 15335245"/>
              <a:gd name="csY7" fmla="*/ 0 h 15058189"/>
              <a:gd name="csX8" fmla="*/ 15335245 w 15335245"/>
              <a:gd name="csY8" fmla="*/ 13785272 h 15058189"/>
              <a:gd name="csX9" fmla="*/ 0 w 15335245"/>
              <a:gd name="csY9" fmla="*/ 15058189 h 15058189"/>
              <a:gd name="csX10" fmla="*/ 0 w 15335245"/>
              <a:gd name="csY10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92029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3437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3785272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9173701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810339 w 15367902"/>
              <a:gd name="csY0" fmla="*/ 984815 h 19205647"/>
              <a:gd name="csX1" fmla="*/ 12940152 w 15367902"/>
              <a:gd name="csY1" fmla="*/ 1119024 h 19205647"/>
              <a:gd name="csX2" fmla="*/ 14230442 w 15367902"/>
              <a:gd name="csY2" fmla="*/ 1127381 h 19205647"/>
              <a:gd name="csX3" fmla="*/ 14227365 w 15367902"/>
              <a:gd name="csY3" fmla="*/ 2399414 h 19205647"/>
              <a:gd name="csX4" fmla="*/ 14363054 w 15367902"/>
              <a:gd name="csY4" fmla="*/ 2521319 h 19205647"/>
              <a:gd name="csX5" fmla="*/ 14363054 w 15367902"/>
              <a:gd name="csY5" fmla="*/ 983996 h 19205647"/>
              <a:gd name="csX6" fmla="*/ 12810339 w 15367902"/>
              <a:gd name="csY6" fmla="*/ 984815 h 19205647"/>
              <a:gd name="csX7" fmla="*/ 32657 w 15367902"/>
              <a:gd name="csY7" fmla="*/ 0 h 19205647"/>
              <a:gd name="csX8" fmla="*/ 15367902 w 15367902"/>
              <a:gd name="csY8" fmla="*/ 0 h 19205647"/>
              <a:gd name="csX9" fmla="*/ 15367902 w 15367902"/>
              <a:gd name="csY9" fmla="*/ 19173701 h 19205647"/>
              <a:gd name="csX10" fmla="*/ 0 w 15367902"/>
              <a:gd name="csY10" fmla="*/ 19205647 h 19205647"/>
              <a:gd name="csX11" fmla="*/ 32657 w 15367902"/>
              <a:gd name="csY11" fmla="*/ 0 h 19205647"/>
              <a:gd name="csX0" fmla="*/ 12810339 w 15367902"/>
              <a:gd name="csY0" fmla="*/ 984815 h 19173701"/>
              <a:gd name="csX1" fmla="*/ 12940152 w 15367902"/>
              <a:gd name="csY1" fmla="*/ 1119024 h 19173701"/>
              <a:gd name="csX2" fmla="*/ 14230442 w 15367902"/>
              <a:gd name="csY2" fmla="*/ 1127381 h 19173701"/>
              <a:gd name="csX3" fmla="*/ 14227365 w 15367902"/>
              <a:gd name="csY3" fmla="*/ 2399414 h 19173701"/>
              <a:gd name="csX4" fmla="*/ 14363054 w 15367902"/>
              <a:gd name="csY4" fmla="*/ 2521319 h 19173701"/>
              <a:gd name="csX5" fmla="*/ 14363054 w 15367902"/>
              <a:gd name="csY5" fmla="*/ 983996 h 19173701"/>
              <a:gd name="csX6" fmla="*/ 12810339 w 15367902"/>
              <a:gd name="csY6" fmla="*/ 984815 h 19173701"/>
              <a:gd name="csX7" fmla="*/ 32657 w 15367902"/>
              <a:gd name="csY7" fmla="*/ 0 h 19173701"/>
              <a:gd name="csX8" fmla="*/ 15367902 w 15367902"/>
              <a:gd name="csY8" fmla="*/ 0 h 19173701"/>
              <a:gd name="csX9" fmla="*/ 15367902 w 15367902"/>
              <a:gd name="csY9" fmla="*/ 19173701 h 19173701"/>
              <a:gd name="csX10" fmla="*/ 0 w 15367902"/>
              <a:gd name="csY10" fmla="*/ 19172991 h 19173701"/>
              <a:gd name="csX11" fmla="*/ 32657 w 15367902"/>
              <a:gd name="csY11" fmla="*/ 0 h 191737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5367902" h="19173701">
                <a:moveTo>
                  <a:pt x="12810339" y="984815"/>
                </a:moveTo>
                <a:lnTo>
                  <a:pt x="12940152" y="1119024"/>
                </a:lnTo>
                <a:lnTo>
                  <a:pt x="14230442" y="1127381"/>
                </a:lnTo>
                <a:cubicBezTo>
                  <a:pt x="14229327" y="1766809"/>
                  <a:pt x="14228108" y="1973128"/>
                  <a:pt x="14227365" y="2399414"/>
                </a:cubicBezTo>
                <a:lnTo>
                  <a:pt x="14363054" y="2521319"/>
                </a:lnTo>
                <a:cubicBezTo>
                  <a:pt x="14367038" y="2002054"/>
                  <a:pt x="14357077" y="1762893"/>
                  <a:pt x="14363054" y="983996"/>
                </a:cubicBezTo>
                <a:lnTo>
                  <a:pt x="12810339" y="984815"/>
                </a:lnTo>
                <a:close/>
                <a:moveTo>
                  <a:pt x="32657" y="0"/>
                </a:moveTo>
                <a:lnTo>
                  <a:pt x="15367902" y="0"/>
                </a:lnTo>
                <a:lnTo>
                  <a:pt x="15367902" y="19173701"/>
                </a:lnTo>
                <a:lnTo>
                  <a:pt x="0" y="19172991"/>
                </a:lnTo>
                <a:cubicBezTo>
                  <a:pt x="10886" y="12771109"/>
                  <a:pt x="21771" y="6401882"/>
                  <a:pt x="32657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075AE59-A6CD-169B-2DE0-26BE61E1807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21DDB41C-D47E-7E54-E7B3-EECE1F0B3804}"/>
              </a:ext>
            </a:extLst>
          </p:cNvPr>
          <p:cNvSpPr/>
          <p:nvPr userDrawn="1"/>
        </p:nvSpPr>
        <p:spPr>
          <a:xfrm>
            <a:off x="-32657" y="13184931"/>
            <a:ext cx="15367907" cy="5984132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97248">
                <a:schemeClr val="accent5">
                  <a:alpha val="78000"/>
                </a:schemeClr>
              </a:gs>
              <a:gs pos="40000">
                <a:schemeClr val="accent5">
                  <a:alpha val="5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48707C0B-537B-E387-B9C9-DA39B71327F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999" y="16966348"/>
            <a:ext cx="7811744" cy="15841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Company</a:t>
            </a:r>
          </a:p>
        </p:txBody>
      </p:sp>
      <p:sp>
        <p:nvSpPr>
          <p:cNvPr id="8" name="Textplatzhalter 18">
            <a:extLst>
              <a:ext uri="{FF2B5EF4-FFF2-40B4-BE49-F238E27FC236}">
                <a16:creationId xmlns:a16="http://schemas.microsoft.com/office/drawing/2014/main" id="{EA125BAD-1212-F421-ACF0-4165C6FD8D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999" y="15561195"/>
            <a:ext cx="13393359" cy="10081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2E7D895-E56B-877F-2C99-B1C4525AD9D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74541" y="17147365"/>
            <a:ext cx="4654817" cy="1222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08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ws1_kurz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12">
            <a:extLst>
              <a:ext uri="{FF2B5EF4-FFF2-40B4-BE49-F238E27FC236}">
                <a16:creationId xmlns:a16="http://schemas.microsoft.com/office/drawing/2014/main" id="{F410E84D-F660-0AE5-1210-4E2AB63678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32657" y="-1050"/>
            <a:ext cx="15367902" cy="19173701"/>
          </a:xfrm>
          <a:custGeom>
            <a:avLst/>
            <a:gdLst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52401 w 15335245"/>
              <a:gd name="connsiteY3" fmla="*/ 800605 h 15058189"/>
              <a:gd name="connsiteX4" fmla="*/ 0 w 15335245"/>
              <a:gd name="connsiteY4" fmla="*/ 0 h 15058189"/>
              <a:gd name="connsiteX5" fmla="*/ 15335245 w 15335245"/>
              <a:gd name="connsiteY5" fmla="*/ 0 h 15058189"/>
              <a:gd name="connsiteX6" fmla="*/ 15335245 w 15335245"/>
              <a:gd name="connsiteY6" fmla="*/ 13785272 h 15058189"/>
              <a:gd name="connsiteX7" fmla="*/ 0 w 15335245"/>
              <a:gd name="connsiteY7" fmla="*/ 15058189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577481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577481 w 15335245"/>
              <a:gd name="csY2" fmla="*/ 1967025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56204 w 15335245"/>
              <a:gd name="csY0" fmla="*/ 957360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56204 w 15335245"/>
              <a:gd name="csY4" fmla="*/ 957360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8593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8593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839604 w 15335245"/>
              <a:gd name="csY1" fmla="*/ 20373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342349 w 15335245"/>
              <a:gd name="csY3" fmla="*/ 2541791 h 15058189"/>
              <a:gd name="csX4" fmla="*/ 14342349 w 15335245"/>
              <a:gd name="csY4" fmla="*/ 966067 h 15058189"/>
              <a:gd name="csX5" fmla="*/ 12765729 w 15335245"/>
              <a:gd name="csY5" fmla="*/ 966885 h 15058189"/>
              <a:gd name="csX6" fmla="*/ 0 w 15335245"/>
              <a:gd name="csY6" fmla="*/ 0 h 15058189"/>
              <a:gd name="csX7" fmla="*/ 15335245 w 15335245"/>
              <a:gd name="csY7" fmla="*/ 0 h 15058189"/>
              <a:gd name="csX8" fmla="*/ 15335245 w 15335245"/>
              <a:gd name="csY8" fmla="*/ 13785272 h 15058189"/>
              <a:gd name="csX9" fmla="*/ 0 w 15335245"/>
              <a:gd name="csY9" fmla="*/ 15058189 h 15058189"/>
              <a:gd name="csX10" fmla="*/ 0 w 15335245"/>
              <a:gd name="csY10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92029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3437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3785272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9173701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810339 w 15367902"/>
              <a:gd name="csY0" fmla="*/ 984815 h 19205647"/>
              <a:gd name="csX1" fmla="*/ 12940152 w 15367902"/>
              <a:gd name="csY1" fmla="*/ 1119024 h 19205647"/>
              <a:gd name="csX2" fmla="*/ 14230442 w 15367902"/>
              <a:gd name="csY2" fmla="*/ 1127381 h 19205647"/>
              <a:gd name="csX3" fmla="*/ 14227365 w 15367902"/>
              <a:gd name="csY3" fmla="*/ 2399414 h 19205647"/>
              <a:gd name="csX4" fmla="*/ 14363054 w 15367902"/>
              <a:gd name="csY4" fmla="*/ 2521319 h 19205647"/>
              <a:gd name="csX5" fmla="*/ 14363054 w 15367902"/>
              <a:gd name="csY5" fmla="*/ 983996 h 19205647"/>
              <a:gd name="csX6" fmla="*/ 12810339 w 15367902"/>
              <a:gd name="csY6" fmla="*/ 984815 h 19205647"/>
              <a:gd name="csX7" fmla="*/ 32657 w 15367902"/>
              <a:gd name="csY7" fmla="*/ 0 h 19205647"/>
              <a:gd name="csX8" fmla="*/ 15367902 w 15367902"/>
              <a:gd name="csY8" fmla="*/ 0 h 19205647"/>
              <a:gd name="csX9" fmla="*/ 15367902 w 15367902"/>
              <a:gd name="csY9" fmla="*/ 19173701 h 19205647"/>
              <a:gd name="csX10" fmla="*/ 0 w 15367902"/>
              <a:gd name="csY10" fmla="*/ 19205647 h 19205647"/>
              <a:gd name="csX11" fmla="*/ 32657 w 15367902"/>
              <a:gd name="csY11" fmla="*/ 0 h 19205647"/>
              <a:gd name="csX0" fmla="*/ 12810339 w 15367902"/>
              <a:gd name="csY0" fmla="*/ 984815 h 19173701"/>
              <a:gd name="csX1" fmla="*/ 12940152 w 15367902"/>
              <a:gd name="csY1" fmla="*/ 1119024 h 19173701"/>
              <a:gd name="csX2" fmla="*/ 14230442 w 15367902"/>
              <a:gd name="csY2" fmla="*/ 1127381 h 19173701"/>
              <a:gd name="csX3" fmla="*/ 14227365 w 15367902"/>
              <a:gd name="csY3" fmla="*/ 2399414 h 19173701"/>
              <a:gd name="csX4" fmla="*/ 14363054 w 15367902"/>
              <a:gd name="csY4" fmla="*/ 2521319 h 19173701"/>
              <a:gd name="csX5" fmla="*/ 14363054 w 15367902"/>
              <a:gd name="csY5" fmla="*/ 983996 h 19173701"/>
              <a:gd name="csX6" fmla="*/ 12810339 w 15367902"/>
              <a:gd name="csY6" fmla="*/ 984815 h 19173701"/>
              <a:gd name="csX7" fmla="*/ 32657 w 15367902"/>
              <a:gd name="csY7" fmla="*/ 0 h 19173701"/>
              <a:gd name="csX8" fmla="*/ 15367902 w 15367902"/>
              <a:gd name="csY8" fmla="*/ 0 h 19173701"/>
              <a:gd name="csX9" fmla="*/ 15367902 w 15367902"/>
              <a:gd name="csY9" fmla="*/ 19173701 h 19173701"/>
              <a:gd name="csX10" fmla="*/ 0 w 15367902"/>
              <a:gd name="csY10" fmla="*/ 19172991 h 19173701"/>
              <a:gd name="csX11" fmla="*/ 32657 w 15367902"/>
              <a:gd name="csY11" fmla="*/ 0 h 191737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5367902" h="19173701">
                <a:moveTo>
                  <a:pt x="12810339" y="984815"/>
                </a:moveTo>
                <a:lnTo>
                  <a:pt x="12940152" y="1119024"/>
                </a:lnTo>
                <a:lnTo>
                  <a:pt x="14230442" y="1127381"/>
                </a:lnTo>
                <a:cubicBezTo>
                  <a:pt x="14229327" y="1766809"/>
                  <a:pt x="14228108" y="1973128"/>
                  <a:pt x="14227365" y="2399414"/>
                </a:cubicBezTo>
                <a:lnTo>
                  <a:pt x="14363054" y="2521319"/>
                </a:lnTo>
                <a:cubicBezTo>
                  <a:pt x="14367038" y="2002054"/>
                  <a:pt x="14357077" y="1762893"/>
                  <a:pt x="14363054" y="983996"/>
                </a:cubicBezTo>
                <a:lnTo>
                  <a:pt x="12810339" y="984815"/>
                </a:lnTo>
                <a:close/>
                <a:moveTo>
                  <a:pt x="32657" y="0"/>
                </a:moveTo>
                <a:lnTo>
                  <a:pt x="15367902" y="0"/>
                </a:lnTo>
                <a:lnTo>
                  <a:pt x="15367902" y="19173701"/>
                </a:lnTo>
                <a:lnTo>
                  <a:pt x="0" y="19172991"/>
                </a:lnTo>
                <a:cubicBezTo>
                  <a:pt x="10886" y="12771109"/>
                  <a:pt x="21771" y="6401882"/>
                  <a:pt x="32657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Bild einfügen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075AE59-A6CD-169B-2DE0-26BE61E1807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21DDB41C-D47E-7E54-E7B3-EECE1F0B3804}"/>
              </a:ext>
            </a:extLst>
          </p:cNvPr>
          <p:cNvSpPr/>
          <p:nvPr userDrawn="1"/>
        </p:nvSpPr>
        <p:spPr>
          <a:xfrm>
            <a:off x="-32657" y="11960795"/>
            <a:ext cx="15367907" cy="7208268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97248">
                <a:schemeClr val="accent5">
                  <a:alpha val="78000"/>
                </a:schemeClr>
              </a:gs>
              <a:gs pos="40000">
                <a:schemeClr val="accent5">
                  <a:alpha val="5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8" name="Textplatzhalter 18">
            <a:extLst>
              <a:ext uri="{FF2B5EF4-FFF2-40B4-BE49-F238E27FC236}">
                <a16:creationId xmlns:a16="http://schemas.microsoft.com/office/drawing/2014/main" id="{EA125BAD-1212-F421-ACF0-4165C6FD8D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999" y="13760995"/>
            <a:ext cx="13393359" cy="25922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Hier steht ein Titel über zwei Zeilen.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2E7D895-E56B-877F-2C99-B1C4525AD9D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74541" y="17147365"/>
            <a:ext cx="4654817" cy="1222142"/>
          </a:xfrm>
          <a:prstGeom prst="rect">
            <a:avLst/>
          </a:prstGeom>
        </p:spPr>
      </p:pic>
      <p:sp>
        <p:nvSpPr>
          <p:cNvPr id="5" name="Rechteck 48">
            <a:extLst>
              <a:ext uri="{FF2B5EF4-FFF2-40B4-BE49-F238E27FC236}">
                <a16:creationId xmlns:a16="http://schemas.microsoft.com/office/drawing/2014/main" id="{C323D24E-77F4-8A33-45E0-850B09FA6521}"/>
              </a:ext>
            </a:extLst>
          </p:cNvPr>
          <p:cNvSpPr/>
          <p:nvPr userDrawn="1"/>
        </p:nvSpPr>
        <p:spPr>
          <a:xfrm>
            <a:off x="974631" y="11312723"/>
            <a:ext cx="4892794" cy="177122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BCCAE1BE-FDAD-DFC3-841A-D8D7DEA820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04000" y="11629751"/>
            <a:ext cx="4176464" cy="105112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6000" b="1">
                <a:solidFill>
                  <a:schemeClr val="tx2"/>
                </a:solidFill>
              </a:defRPr>
            </a:lvl1pPr>
            <a:lvl2pPr>
              <a:buFontTx/>
              <a:buNone/>
              <a:defRPr sz="8800"/>
            </a:lvl2pPr>
            <a:lvl3pPr>
              <a:buFontTx/>
              <a:buNone/>
              <a:defRPr sz="8800"/>
            </a:lvl3pPr>
            <a:lvl4pPr>
              <a:buFontTx/>
              <a:buNone/>
              <a:defRPr sz="8800"/>
            </a:lvl4pPr>
            <a:lvl5pPr>
              <a:buFontTx/>
              <a:buNone/>
              <a:defRPr sz="8800"/>
            </a:lvl5pPr>
          </a:lstStyle>
          <a:p>
            <a:pPr lvl="0"/>
            <a:r>
              <a:rPr lang="de-DE"/>
              <a:t>NEWSBLOG</a:t>
            </a:r>
          </a:p>
        </p:txBody>
      </p:sp>
    </p:spTree>
    <p:extLst>
      <p:ext uri="{BB962C8B-B14F-4D97-AF65-F5344CB8AC3E}">
        <p14:creationId xmlns:p14="http://schemas.microsoft.com/office/powerpoint/2010/main" val="22772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56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49" r:id="rId2"/>
    <p:sldLayoutId id="2147483853" r:id="rId3"/>
    <p:sldLayoutId id="2147483841" r:id="rId4"/>
    <p:sldLayoutId id="2147483909" r:id="rId5"/>
    <p:sldLayoutId id="2147483843" r:id="rId6"/>
    <p:sldLayoutId id="2147483833" r:id="rId7"/>
    <p:sldLayoutId id="2147483846" r:id="rId8"/>
  </p:sldLayoutIdLst>
  <p:hf hdr="0" ftr="0" dt="0"/>
  <p:txStyles>
    <p:titleStyle>
      <a:lvl1pPr algn="l" defTabSz="1437931" rtl="0" eaLnBrk="1" latinLnBrk="0" hangingPunct="1">
        <a:lnSpc>
          <a:spcPts val="6291"/>
        </a:lnSpc>
        <a:spcBef>
          <a:spcPct val="0"/>
        </a:spcBef>
        <a:buNone/>
        <a:defRPr sz="534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458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"/>
        <a:defRPr sz="2516" kern="1200">
          <a:solidFill>
            <a:schemeClr val="tx1"/>
          </a:solidFill>
          <a:latin typeface="+mn-lt"/>
          <a:ea typeface="+mn-ea"/>
          <a:cs typeface="+mn-cs"/>
        </a:defRPr>
      </a:lvl1pPr>
      <a:lvl2pPr marL="849173" indent="-421891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2pPr>
      <a:lvl3pPr marL="1273763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3pPr>
      <a:lvl4pPr marL="169834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indent="0" algn="l" defTabSz="1437931" rtl="0" eaLnBrk="1" latinLnBrk="0" hangingPunct="1">
        <a:lnSpc>
          <a:spcPts val="5345"/>
        </a:lnSpc>
        <a:spcBef>
          <a:spcPts val="790"/>
        </a:spcBef>
        <a:buFontTx/>
        <a:buNone/>
        <a:defRPr sz="3776" kern="1200">
          <a:solidFill>
            <a:schemeClr val="tx1"/>
          </a:solidFill>
          <a:latin typeface="+mn-lt"/>
          <a:ea typeface="+mn-ea"/>
          <a:cs typeface="+mn-cs"/>
        </a:defRPr>
      </a:lvl5pPr>
      <a:lvl6pPr marL="3954315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673280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39224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611120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1896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37931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5689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9482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313795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03276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75172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11490" userDrawn="1">
          <p15:clr>
            <a:srgbClr val="F26B43"/>
          </p15:clr>
        </p15:guide>
        <p15:guide id="6" orient="horz" pos="1790" userDrawn="1">
          <p15:clr>
            <a:srgbClr val="F26B43"/>
          </p15:clr>
        </p15:guide>
        <p15:guide id="7" orient="horz" pos="3248" userDrawn="1">
          <p15:clr>
            <a:srgbClr val="F26B43"/>
          </p15:clr>
        </p15:guide>
        <p15:guide id="9" orient="horz" pos="4640" userDrawn="1">
          <p15:clr>
            <a:srgbClr val="F26B43"/>
          </p15:clr>
        </p15:guide>
        <p15:guide id="10" orient="horz" pos="10983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3690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30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21" r:id="rId2"/>
    <p:sldLayoutId id="2147483919" r:id="rId3"/>
    <p:sldLayoutId id="2147483922" r:id="rId4"/>
    <p:sldLayoutId id="2147483920" r:id="rId5"/>
    <p:sldLayoutId id="2147483923" r:id="rId6"/>
  </p:sldLayoutIdLst>
  <p:hf hdr="0" ftr="0" dt="0"/>
  <p:txStyles>
    <p:titleStyle>
      <a:lvl1pPr algn="l" defTabSz="1437931" rtl="0" eaLnBrk="1" latinLnBrk="0" hangingPunct="1">
        <a:lnSpc>
          <a:spcPts val="6291"/>
        </a:lnSpc>
        <a:spcBef>
          <a:spcPct val="0"/>
        </a:spcBef>
        <a:buNone/>
        <a:defRPr sz="534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458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"/>
        <a:defRPr sz="2516" kern="1200">
          <a:solidFill>
            <a:schemeClr val="tx1"/>
          </a:solidFill>
          <a:latin typeface="+mn-lt"/>
          <a:ea typeface="+mn-ea"/>
          <a:cs typeface="+mn-cs"/>
        </a:defRPr>
      </a:lvl1pPr>
      <a:lvl2pPr marL="849173" indent="-421891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2pPr>
      <a:lvl3pPr marL="1273763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3pPr>
      <a:lvl4pPr marL="169834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indent="0" algn="l" defTabSz="1437931" rtl="0" eaLnBrk="1" latinLnBrk="0" hangingPunct="1">
        <a:lnSpc>
          <a:spcPts val="5345"/>
        </a:lnSpc>
        <a:spcBef>
          <a:spcPts val="790"/>
        </a:spcBef>
        <a:buFontTx/>
        <a:buNone/>
        <a:defRPr sz="3776" kern="1200">
          <a:solidFill>
            <a:schemeClr val="tx1"/>
          </a:solidFill>
          <a:latin typeface="+mn-lt"/>
          <a:ea typeface="+mn-ea"/>
          <a:cs typeface="+mn-cs"/>
        </a:defRPr>
      </a:lvl5pPr>
      <a:lvl6pPr marL="3954315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673280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39224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611120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1896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37931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5689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9482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313795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03276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75172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11490" userDrawn="1">
          <p15:clr>
            <a:srgbClr val="F26B43"/>
          </p15:clr>
        </p15:guide>
        <p15:guide id="6" orient="horz" pos="1790" userDrawn="1">
          <p15:clr>
            <a:srgbClr val="F26B43"/>
          </p15:clr>
        </p15:guide>
        <p15:guide id="7" orient="horz" pos="3248" userDrawn="1">
          <p15:clr>
            <a:srgbClr val="F26B43"/>
          </p15:clr>
        </p15:guide>
        <p15:guide id="9" orient="horz" pos="4640" userDrawn="1">
          <p15:clr>
            <a:srgbClr val="F26B43"/>
          </p15:clr>
        </p15:guide>
        <p15:guide id="10" orient="horz" pos="10983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3690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7522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</p:sldLayoutIdLst>
  <p:hf hdr="0" ftr="0" dt="0"/>
  <p:txStyles>
    <p:titleStyle>
      <a:lvl1pPr algn="l" defTabSz="1437931" rtl="0" eaLnBrk="1" latinLnBrk="0" hangingPunct="1">
        <a:lnSpc>
          <a:spcPts val="6291"/>
        </a:lnSpc>
        <a:spcBef>
          <a:spcPct val="0"/>
        </a:spcBef>
        <a:buNone/>
        <a:defRPr sz="534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458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"/>
        <a:defRPr sz="2516" kern="1200">
          <a:solidFill>
            <a:schemeClr val="tx1"/>
          </a:solidFill>
          <a:latin typeface="+mn-lt"/>
          <a:ea typeface="+mn-ea"/>
          <a:cs typeface="+mn-cs"/>
        </a:defRPr>
      </a:lvl1pPr>
      <a:lvl2pPr marL="849173" indent="-421891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2pPr>
      <a:lvl3pPr marL="1273763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3pPr>
      <a:lvl4pPr marL="169834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indent="0" algn="l" defTabSz="1437931" rtl="0" eaLnBrk="1" latinLnBrk="0" hangingPunct="1">
        <a:lnSpc>
          <a:spcPts val="5345"/>
        </a:lnSpc>
        <a:spcBef>
          <a:spcPts val="790"/>
        </a:spcBef>
        <a:buFontTx/>
        <a:buNone/>
        <a:defRPr sz="3776" kern="1200">
          <a:solidFill>
            <a:schemeClr val="tx1"/>
          </a:solidFill>
          <a:latin typeface="+mn-lt"/>
          <a:ea typeface="+mn-ea"/>
          <a:cs typeface="+mn-cs"/>
        </a:defRPr>
      </a:lvl5pPr>
      <a:lvl6pPr marL="3954315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673280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39224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611120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1896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37931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5689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9482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313795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03276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75172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11490" userDrawn="1">
          <p15:clr>
            <a:srgbClr val="F26B43"/>
          </p15:clr>
        </p15:guide>
        <p15:guide id="6" orient="horz" pos="1790" userDrawn="1">
          <p15:clr>
            <a:srgbClr val="F26B43"/>
          </p15:clr>
        </p15:guide>
        <p15:guide id="7" orient="horz" pos="3248" userDrawn="1">
          <p15:clr>
            <a:srgbClr val="F26B43"/>
          </p15:clr>
        </p15:guide>
        <p15:guide id="9" orient="horz" pos="4640" userDrawn="1">
          <p15:clr>
            <a:srgbClr val="F26B43"/>
          </p15:clr>
        </p15:guide>
        <p15:guide id="10" orient="horz" pos="10983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3690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3287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</p:sldLayoutIdLst>
  <p:hf hdr="0" ftr="0" dt="0"/>
  <p:txStyles>
    <p:titleStyle>
      <a:lvl1pPr algn="l" defTabSz="1437931" rtl="0" eaLnBrk="1" latinLnBrk="0" hangingPunct="1">
        <a:lnSpc>
          <a:spcPts val="6291"/>
        </a:lnSpc>
        <a:spcBef>
          <a:spcPct val="0"/>
        </a:spcBef>
        <a:buNone/>
        <a:defRPr sz="534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458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"/>
        <a:defRPr sz="2516" kern="1200">
          <a:solidFill>
            <a:schemeClr val="tx1"/>
          </a:solidFill>
          <a:latin typeface="+mn-lt"/>
          <a:ea typeface="+mn-ea"/>
          <a:cs typeface="+mn-cs"/>
        </a:defRPr>
      </a:lvl1pPr>
      <a:lvl2pPr marL="849173" indent="-421891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2pPr>
      <a:lvl3pPr marL="1273763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3pPr>
      <a:lvl4pPr marL="169834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indent="0" algn="l" defTabSz="1437931" rtl="0" eaLnBrk="1" latinLnBrk="0" hangingPunct="1">
        <a:lnSpc>
          <a:spcPts val="5345"/>
        </a:lnSpc>
        <a:spcBef>
          <a:spcPts val="790"/>
        </a:spcBef>
        <a:buFontTx/>
        <a:buNone/>
        <a:defRPr sz="3776" kern="1200">
          <a:solidFill>
            <a:schemeClr val="tx1"/>
          </a:solidFill>
          <a:latin typeface="+mn-lt"/>
          <a:ea typeface="+mn-ea"/>
          <a:cs typeface="+mn-cs"/>
        </a:defRPr>
      </a:lvl5pPr>
      <a:lvl6pPr marL="3954315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673280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39224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611120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1896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37931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5689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9482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313795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03276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75172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11490" userDrawn="1">
          <p15:clr>
            <a:srgbClr val="F26B43"/>
          </p15:clr>
        </p15:guide>
        <p15:guide id="6" orient="horz" pos="1790" userDrawn="1">
          <p15:clr>
            <a:srgbClr val="F26B43"/>
          </p15:clr>
        </p15:guide>
        <p15:guide id="7" orient="horz" pos="3248" userDrawn="1">
          <p15:clr>
            <a:srgbClr val="F26B43"/>
          </p15:clr>
        </p15:guide>
        <p15:guide id="9" orient="horz" pos="4640" userDrawn="1">
          <p15:clr>
            <a:srgbClr val="F26B43"/>
          </p15:clr>
        </p15:guide>
        <p15:guide id="10" orient="horz" pos="10983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3690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899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</p:sldLayoutIdLst>
  <p:hf hdr="0" ftr="0" dt="0"/>
  <p:txStyles>
    <p:titleStyle>
      <a:lvl1pPr algn="l" defTabSz="1437931" rtl="0" eaLnBrk="1" latinLnBrk="0" hangingPunct="1">
        <a:lnSpc>
          <a:spcPts val="6291"/>
        </a:lnSpc>
        <a:spcBef>
          <a:spcPct val="0"/>
        </a:spcBef>
        <a:buNone/>
        <a:defRPr sz="534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458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"/>
        <a:defRPr sz="2516" kern="1200">
          <a:solidFill>
            <a:schemeClr val="tx1"/>
          </a:solidFill>
          <a:latin typeface="+mn-lt"/>
          <a:ea typeface="+mn-ea"/>
          <a:cs typeface="+mn-cs"/>
        </a:defRPr>
      </a:lvl1pPr>
      <a:lvl2pPr marL="849173" indent="-421891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2pPr>
      <a:lvl3pPr marL="1273763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3pPr>
      <a:lvl4pPr marL="169834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indent="0" algn="l" defTabSz="1437931" rtl="0" eaLnBrk="1" latinLnBrk="0" hangingPunct="1">
        <a:lnSpc>
          <a:spcPts val="5345"/>
        </a:lnSpc>
        <a:spcBef>
          <a:spcPts val="790"/>
        </a:spcBef>
        <a:buFontTx/>
        <a:buNone/>
        <a:defRPr sz="3776" kern="1200">
          <a:solidFill>
            <a:schemeClr val="tx1"/>
          </a:solidFill>
          <a:latin typeface="+mn-lt"/>
          <a:ea typeface="+mn-ea"/>
          <a:cs typeface="+mn-cs"/>
        </a:defRPr>
      </a:lvl5pPr>
      <a:lvl6pPr marL="3954315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673280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39224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611120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1896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37931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5689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9482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313795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03276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75172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11490" userDrawn="1">
          <p15:clr>
            <a:srgbClr val="F26B43"/>
          </p15:clr>
        </p15:guide>
        <p15:guide id="6" orient="horz" pos="1790" userDrawn="1">
          <p15:clr>
            <a:srgbClr val="F26B43"/>
          </p15:clr>
        </p15:guide>
        <p15:guide id="7" orient="horz" pos="3248" userDrawn="1">
          <p15:clr>
            <a:srgbClr val="F26B43"/>
          </p15:clr>
        </p15:guide>
        <p15:guide id="9" orient="horz" pos="4640" userDrawn="1">
          <p15:clr>
            <a:srgbClr val="F26B43"/>
          </p15:clr>
        </p15:guide>
        <p15:guide id="10" orient="horz" pos="10983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3690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5967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7" r:id="rId4"/>
    <p:sldLayoutId id="2147483906" r:id="rId5"/>
    <p:sldLayoutId id="2147483908" r:id="rId6"/>
  </p:sldLayoutIdLst>
  <p:hf hdr="0" ftr="0" dt="0"/>
  <p:txStyles>
    <p:titleStyle>
      <a:lvl1pPr algn="l" defTabSz="1437931" rtl="0" eaLnBrk="1" latinLnBrk="0" hangingPunct="1">
        <a:lnSpc>
          <a:spcPts val="6291"/>
        </a:lnSpc>
        <a:spcBef>
          <a:spcPct val="0"/>
        </a:spcBef>
        <a:buNone/>
        <a:defRPr sz="534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458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"/>
        <a:defRPr sz="2516" kern="1200">
          <a:solidFill>
            <a:schemeClr val="tx1"/>
          </a:solidFill>
          <a:latin typeface="+mn-lt"/>
          <a:ea typeface="+mn-ea"/>
          <a:cs typeface="+mn-cs"/>
        </a:defRPr>
      </a:lvl1pPr>
      <a:lvl2pPr marL="849173" indent="-421891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2pPr>
      <a:lvl3pPr marL="1273763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3pPr>
      <a:lvl4pPr marL="169834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indent="0" algn="l" defTabSz="1437931" rtl="0" eaLnBrk="1" latinLnBrk="0" hangingPunct="1">
        <a:lnSpc>
          <a:spcPts val="5345"/>
        </a:lnSpc>
        <a:spcBef>
          <a:spcPts val="790"/>
        </a:spcBef>
        <a:buFontTx/>
        <a:buNone/>
        <a:defRPr sz="3776" kern="1200">
          <a:solidFill>
            <a:schemeClr val="tx1"/>
          </a:solidFill>
          <a:latin typeface="+mn-lt"/>
          <a:ea typeface="+mn-ea"/>
          <a:cs typeface="+mn-cs"/>
        </a:defRPr>
      </a:lvl5pPr>
      <a:lvl6pPr marL="3954315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673280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39224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611120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1896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37931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5689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9482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313795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03276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75172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11490" userDrawn="1">
          <p15:clr>
            <a:srgbClr val="F26B43"/>
          </p15:clr>
        </p15:guide>
        <p15:guide id="6" orient="horz" pos="1790" userDrawn="1">
          <p15:clr>
            <a:srgbClr val="F26B43"/>
          </p15:clr>
        </p15:guide>
        <p15:guide id="7" orient="horz" pos="3248" userDrawn="1">
          <p15:clr>
            <a:srgbClr val="F26B43"/>
          </p15:clr>
        </p15:guide>
        <p15:guide id="9" orient="horz" pos="4640" userDrawn="1">
          <p15:clr>
            <a:srgbClr val="F26B43"/>
          </p15:clr>
        </p15:guide>
        <p15:guide id="10" orient="horz" pos="10983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3690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23CB40-F15A-B991-C5F4-F3630AE8D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platzhalter 5" descr="Ein Bild, das Menschliches Gesicht, Person, Kleidung, Wand enthält.&#10;&#10;KI-generierte Inhalte können fehlerhaft sein.">
            <a:extLst>
              <a:ext uri="{FF2B5EF4-FFF2-40B4-BE49-F238E27FC236}">
                <a16:creationId xmlns:a16="http://schemas.microsoft.com/office/drawing/2014/main" id="{FBDD16C4-7F6D-BC75-2BAF-F6C89E9E52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28" t="289" r="10822"/>
          <a:stretch>
            <a:fillRect/>
          </a:stretch>
        </p:blipFill>
        <p:spPr>
          <a:xfrm>
            <a:off x="-36323" y="-25114"/>
            <a:ext cx="15371573" cy="19194177"/>
          </a:xfrm>
          <a:custGeom>
            <a:avLst/>
            <a:gdLst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52401 w 15335245"/>
              <a:gd name="connsiteY3" fmla="*/ 800605 h 15058189"/>
              <a:gd name="connsiteX4" fmla="*/ 0 w 15335245"/>
              <a:gd name="connsiteY4" fmla="*/ 0 h 15058189"/>
              <a:gd name="connsiteX5" fmla="*/ 15335245 w 15335245"/>
              <a:gd name="connsiteY5" fmla="*/ 0 h 15058189"/>
              <a:gd name="connsiteX6" fmla="*/ 15335245 w 15335245"/>
              <a:gd name="connsiteY6" fmla="*/ 13785272 h 15058189"/>
              <a:gd name="connsiteX7" fmla="*/ 0 w 15335245"/>
              <a:gd name="connsiteY7" fmla="*/ 15058189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577481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577481 w 15335245"/>
              <a:gd name="csY2" fmla="*/ 1967025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56204 w 15335245"/>
              <a:gd name="csY0" fmla="*/ 957360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56204 w 15335245"/>
              <a:gd name="csY4" fmla="*/ 957360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8593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8593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839604 w 15335245"/>
              <a:gd name="csY1" fmla="*/ 20373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342349 w 15335245"/>
              <a:gd name="csY3" fmla="*/ 2541791 h 15058189"/>
              <a:gd name="csX4" fmla="*/ 14342349 w 15335245"/>
              <a:gd name="csY4" fmla="*/ 966067 h 15058189"/>
              <a:gd name="csX5" fmla="*/ 12765729 w 15335245"/>
              <a:gd name="csY5" fmla="*/ 966885 h 15058189"/>
              <a:gd name="csX6" fmla="*/ 0 w 15335245"/>
              <a:gd name="csY6" fmla="*/ 0 h 15058189"/>
              <a:gd name="csX7" fmla="*/ 15335245 w 15335245"/>
              <a:gd name="csY7" fmla="*/ 0 h 15058189"/>
              <a:gd name="csX8" fmla="*/ 15335245 w 15335245"/>
              <a:gd name="csY8" fmla="*/ 13785272 h 15058189"/>
              <a:gd name="csX9" fmla="*/ 0 w 15335245"/>
              <a:gd name="csY9" fmla="*/ 15058189 h 15058189"/>
              <a:gd name="csX10" fmla="*/ 0 w 15335245"/>
              <a:gd name="csY10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92029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3437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3785272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9173701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810339 w 15367902"/>
              <a:gd name="csY0" fmla="*/ 984815 h 19205647"/>
              <a:gd name="csX1" fmla="*/ 12940152 w 15367902"/>
              <a:gd name="csY1" fmla="*/ 1119024 h 19205647"/>
              <a:gd name="csX2" fmla="*/ 14230442 w 15367902"/>
              <a:gd name="csY2" fmla="*/ 1127381 h 19205647"/>
              <a:gd name="csX3" fmla="*/ 14227365 w 15367902"/>
              <a:gd name="csY3" fmla="*/ 2399414 h 19205647"/>
              <a:gd name="csX4" fmla="*/ 14363054 w 15367902"/>
              <a:gd name="csY4" fmla="*/ 2521319 h 19205647"/>
              <a:gd name="csX5" fmla="*/ 14363054 w 15367902"/>
              <a:gd name="csY5" fmla="*/ 983996 h 19205647"/>
              <a:gd name="csX6" fmla="*/ 12810339 w 15367902"/>
              <a:gd name="csY6" fmla="*/ 984815 h 19205647"/>
              <a:gd name="csX7" fmla="*/ 32657 w 15367902"/>
              <a:gd name="csY7" fmla="*/ 0 h 19205647"/>
              <a:gd name="csX8" fmla="*/ 15367902 w 15367902"/>
              <a:gd name="csY8" fmla="*/ 0 h 19205647"/>
              <a:gd name="csX9" fmla="*/ 15367902 w 15367902"/>
              <a:gd name="csY9" fmla="*/ 19173701 h 19205647"/>
              <a:gd name="csX10" fmla="*/ 0 w 15367902"/>
              <a:gd name="csY10" fmla="*/ 19205647 h 19205647"/>
              <a:gd name="csX11" fmla="*/ 32657 w 15367902"/>
              <a:gd name="csY11" fmla="*/ 0 h 19205647"/>
              <a:gd name="csX0" fmla="*/ 12810339 w 15367902"/>
              <a:gd name="csY0" fmla="*/ 984815 h 19173701"/>
              <a:gd name="csX1" fmla="*/ 12940152 w 15367902"/>
              <a:gd name="csY1" fmla="*/ 1119024 h 19173701"/>
              <a:gd name="csX2" fmla="*/ 14230442 w 15367902"/>
              <a:gd name="csY2" fmla="*/ 1127381 h 19173701"/>
              <a:gd name="csX3" fmla="*/ 14227365 w 15367902"/>
              <a:gd name="csY3" fmla="*/ 2399414 h 19173701"/>
              <a:gd name="csX4" fmla="*/ 14363054 w 15367902"/>
              <a:gd name="csY4" fmla="*/ 2521319 h 19173701"/>
              <a:gd name="csX5" fmla="*/ 14363054 w 15367902"/>
              <a:gd name="csY5" fmla="*/ 983996 h 19173701"/>
              <a:gd name="csX6" fmla="*/ 12810339 w 15367902"/>
              <a:gd name="csY6" fmla="*/ 984815 h 19173701"/>
              <a:gd name="csX7" fmla="*/ 32657 w 15367902"/>
              <a:gd name="csY7" fmla="*/ 0 h 19173701"/>
              <a:gd name="csX8" fmla="*/ 15367902 w 15367902"/>
              <a:gd name="csY8" fmla="*/ 0 h 19173701"/>
              <a:gd name="csX9" fmla="*/ 15367902 w 15367902"/>
              <a:gd name="csY9" fmla="*/ 19173701 h 19173701"/>
              <a:gd name="csX10" fmla="*/ 0 w 15367902"/>
              <a:gd name="csY10" fmla="*/ 19172991 h 19173701"/>
              <a:gd name="csX11" fmla="*/ 32657 w 15367902"/>
              <a:gd name="csY11" fmla="*/ 0 h 191737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5367902" h="19173701">
                <a:moveTo>
                  <a:pt x="12810339" y="984815"/>
                </a:moveTo>
                <a:lnTo>
                  <a:pt x="12940152" y="1119024"/>
                </a:lnTo>
                <a:lnTo>
                  <a:pt x="14230442" y="1127381"/>
                </a:lnTo>
                <a:cubicBezTo>
                  <a:pt x="14229327" y="1766809"/>
                  <a:pt x="14228108" y="1973128"/>
                  <a:pt x="14227365" y="2399414"/>
                </a:cubicBezTo>
                <a:lnTo>
                  <a:pt x="14363054" y="2521319"/>
                </a:lnTo>
                <a:cubicBezTo>
                  <a:pt x="14367038" y="2002054"/>
                  <a:pt x="14357077" y="1762893"/>
                  <a:pt x="14363054" y="983996"/>
                </a:cubicBezTo>
                <a:lnTo>
                  <a:pt x="12810339" y="984815"/>
                </a:lnTo>
                <a:close/>
                <a:moveTo>
                  <a:pt x="32657" y="0"/>
                </a:moveTo>
                <a:lnTo>
                  <a:pt x="15367902" y="0"/>
                </a:lnTo>
                <a:lnTo>
                  <a:pt x="15367902" y="19173701"/>
                </a:lnTo>
                <a:lnTo>
                  <a:pt x="0" y="19172991"/>
                </a:lnTo>
                <a:cubicBezTo>
                  <a:pt x="10886" y="12771109"/>
                  <a:pt x="21771" y="6401882"/>
                  <a:pt x="32657" y="0"/>
                </a:cubicBezTo>
                <a:close/>
              </a:path>
            </a:pathLst>
          </a:custGeom>
          <a:noFill/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10C0D05F-44EB-8917-7505-8B638ACCC588}"/>
              </a:ext>
            </a:extLst>
          </p:cNvPr>
          <p:cNvSpPr/>
          <p:nvPr/>
        </p:nvSpPr>
        <p:spPr>
          <a:xfrm>
            <a:off x="-32657" y="13184931"/>
            <a:ext cx="15367907" cy="5984132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97248">
                <a:schemeClr val="accent5">
                  <a:alpha val="78000"/>
                </a:schemeClr>
              </a:gs>
              <a:gs pos="40000">
                <a:schemeClr val="accent5">
                  <a:alpha val="5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CB3A037-4B43-E6AF-93F6-D2A26CCF65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74541" y="17147365"/>
            <a:ext cx="4654817" cy="1222142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BCC4905-215E-D313-0AB2-802317665A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35998" y="16966348"/>
            <a:ext cx="8260755" cy="1584176"/>
          </a:xfrm>
        </p:spPr>
        <p:txBody>
          <a:bodyPr/>
          <a:lstStyle/>
          <a:p>
            <a:r>
              <a:rPr lang="en-US" sz="4000" dirty="0"/>
              <a:t>Position</a:t>
            </a:r>
          </a:p>
          <a:p>
            <a:r>
              <a:rPr lang="en-US" sz="4000" dirty="0"/>
              <a:t>Company</a:t>
            </a:r>
            <a:endParaRPr lang="de-DE" sz="400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731C8A0-71BA-0838-F523-49A25F79383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/>
              <a:t>Max Mustermann </a:t>
            </a:r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181CD292-19ED-FE00-064C-4668A16BCFD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5369053" cy="19173701"/>
          </a:xfr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43255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1E2BD-A3DB-9FC9-EFAF-E1A4FE406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Menschliches Gesicht, Person, Kleidung, Wand enthält.&#10;&#10;KI-generierte Inhalte können fehlerhaft sein.">
            <a:extLst>
              <a:ext uri="{FF2B5EF4-FFF2-40B4-BE49-F238E27FC236}">
                <a16:creationId xmlns:a16="http://schemas.microsoft.com/office/drawing/2014/main" id="{EA1F6375-0E73-68AF-E8DF-5B3192AACD9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CBF00D9-ECFB-A5C5-C3F9-FC6AC1914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D1F298B-DF31-1767-4BE6-33B39987146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274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8C46669-FF17-7280-C27E-7252906D23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EAFFBE2-F85D-8314-0C04-B3B7835549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Bildplatzhalter 5" descr="Ein Bild, das Menschliches Gesicht, Person, Kleidung, Wand enthält.&#10;&#10;KI-generierte Inhalte können fehlerhaft sein.">
            <a:extLst>
              <a:ext uri="{FF2B5EF4-FFF2-40B4-BE49-F238E27FC236}">
                <a16:creationId xmlns:a16="http://schemas.microsoft.com/office/drawing/2014/main" id="{83C0940C-3075-9DC8-EA6D-9165D864633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50" r="17850"/>
          <a:stretch>
            <a:fillRect/>
          </a:stretch>
        </p:blipFill>
        <p:spPr>
          <a:xfrm>
            <a:off x="6526213" y="5695950"/>
            <a:ext cx="8809037" cy="13473113"/>
          </a:xfrm>
        </p:spPr>
      </p:pic>
    </p:spTree>
    <p:extLst>
      <p:ext uri="{BB962C8B-B14F-4D97-AF65-F5344CB8AC3E}">
        <p14:creationId xmlns:p14="http://schemas.microsoft.com/office/powerpoint/2010/main" val="4081472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 descr="Ein Bild, das Menschliches Gesicht, Lächeln, Person, Lippe enthält.&#10;&#10;KI-generierte Inhalte können fehlerhaft sein.">
            <a:extLst>
              <a:ext uri="{FF2B5EF4-FFF2-40B4-BE49-F238E27FC236}">
                <a16:creationId xmlns:a16="http://schemas.microsoft.com/office/drawing/2014/main" id="{FE925768-2D6D-244B-42F6-02F78E203DC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7FB927-114E-5722-37DB-98EFC94335D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1E6256B-9AF6-E10F-22F7-F930AF4A8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036A142-8434-33EF-7C59-46C20CD7DEF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57E89460-A26A-9282-E020-D5E8C81C03D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7057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9B3CC-2E08-F99B-08B2-8D756B3A7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platzhalter 10" descr="Ein Bild, das Menschliches Gesicht, Lächeln, Person, Lippe enthält.&#10;&#10;KI-generierte Inhalte können fehlerhaft sein.">
            <a:extLst>
              <a:ext uri="{FF2B5EF4-FFF2-40B4-BE49-F238E27FC236}">
                <a16:creationId xmlns:a16="http://schemas.microsoft.com/office/drawing/2014/main" id="{5BC45082-0475-1017-80CD-3B0536954E3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EE24689-C737-1867-1DF6-5FB254A1C2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E556277-2FD8-E8DF-08E7-8C82C18493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09735C5-A65E-7C79-78A2-95CBAA029FE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4273E5D-E6F8-4490-6168-BAEC5AEEC04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3" name="Bildplatzhalter 12" descr="Ein Bild, das Menschliches Gesicht, Lächeln, Person, Lippe enthält.&#10;&#10;KI-generierte Inhalte können fehlerhaft sein.">
            <a:extLst>
              <a:ext uri="{FF2B5EF4-FFF2-40B4-BE49-F238E27FC236}">
                <a16:creationId xmlns:a16="http://schemas.microsoft.com/office/drawing/2014/main" id="{08DAE340-062B-E267-C4E4-E029D3E6D0F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2F886DC-0432-10BB-6011-C10DD86220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5B24BD5-3618-7269-7265-4B5A58D82F8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832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8457A-BD1C-CCAF-C539-F39EEC6F0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platzhalter 13" descr="Ein Bild, das Menschliches Gesicht, Lächeln, Person, Lippe enthält.&#10;&#10;KI-generierte Inhalte können fehlerhaft sein.">
            <a:extLst>
              <a:ext uri="{FF2B5EF4-FFF2-40B4-BE49-F238E27FC236}">
                <a16:creationId xmlns:a16="http://schemas.microsoft.com/office/drawing/2014/main" id="{75F4539F-6B02-8CB9-71D4-D14A8280BB3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814D14E-EF74-66F2-825E-9B3EE879CE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7B6AE26-14FC-A329-24CE-878AD4A504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F3735B4-9AB6-0F68-247E-F060ED33AF2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0D54A43-E177-9002-CAB1-E731977C2E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6" name="Bildplatzhalter 15" descr="Ein Bild, das Menschliches Gesicht, Lächeln, Person, Lippe enthält.&#10;&#10;KI-generierte Inhalte können fehlerhaft sein.">
            <a:extLst>
              <a:ext uri="{FF2B5EF4-FFF2-40B4-BE49-F238E27FC236}">
                <a16:creationId xmlns:a16="http://schemas.microsoft.com/office/drawing/2014/main" id="{781CDB69-FD62-D906-9E99-2F2CE24953B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platzhalter 7">
            <a:extLst>
              <a:ext uri="{FF2B5EF4-FFF2-40B4-BE49-F238E27FC236}">
                <a16:creationId xmlns:a16="http://schemas.microsoft.com/office/drawing/2014/main" id="{D69F5662-114C-CFA2-D92A-A2A64FDB221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F00F7C1-FF11-18C9-C936-C40FCCE02A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8" name="Bildplatzhalter 17" descr="Ein Bild, das Menschliches Gesicht, Lächeln, Person, Lippe enthält.&#10;&#10;KI-generierte Inhalte können fehlerhaft sein.">
            <a:extLst>
              <a:ext uri="{FF2B5EF4-FFF2-40B4-BE49-F238E27FC236}">
                <a16:creationId xmlns:a16="http://schemas.microsoft.com/office/drawing/2014/main" id="{10218CB1-AB7B-B40C-D3F3-060682CF8561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8955EB81-A405-DA96-6CFD-B1BFFAB4810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4847778C-59C2-2D45-DFF9-DDFA30891DB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3262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LANGUAGEID" val="1031"/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</p:tagLst>
</file>

<file path=ppt/theme/theme1.xml><?xml version="1.0" encoding="utf-8"?>
<a:theme xmlns:a="http://schemas.openxmlformats.org/drawingml/2006/main" name="AIDAQ-Ankündigung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1_AIDAQ-News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3.xml><?xml version="1.0" encoding="utf-8"?>
<a:theme xmlns:a="http://schemas.openxmlformats.org/drawingml/2006/main" name="AIDAQ-Zitat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4.xml><?xml version="1.0" encoding="utf-8"?>
<a:theme xmlns:a="http://schemas.openxmlformats.org/drawingml/2006/main" name="1_AIDAQ_Slot_1-3-Speaker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5.xml><?xml version="1.0" encoding="utf-8"?>
<a:theme xmlns:a="http://schemas.openxmlformats.org/drawingml/2006/main" name="2_AIDAQ-Slot_2_4_6_Speaker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6.xml><?xml version="1.0" encoding="utf-8"?>
<a:theme xmlns:a="http://schemas.openxmlformats.org/drawingml/2006/main" name="3_AIDAQ-Slot_3_5_6-Speaker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7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70780bf-3bb7-4c02-aae3-10c65e4d550d" xsi:nil="true"/>
    <lcf76f155ced4ddcb4097134ff3c332f xmlns="4d1d4c79-f3d2-4dd8-adb9-c96a1270a9f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F39236A2DDF68488E7BF6CA5315B8E4" ma:contentTypeVersion="19" ma:contentTypeDescription="Create a new document." ma:contentTypeScope="" ma:versionID="37008a4e670c736579faa0de9d5914ea">
  <xsd:schema xmlns:xsd="http://www.w3.org/2001/XMLSchema" xmlns:xs="http://www.w3.org/2001/XMLSchema" xmlns:p="http://schemas.microsoft.com/office/2006/metadata/properties" xmlns:ns2="4d1d4c79-f3d2-4dd8-adb9-c96a1270a9fd" xmlns:ns3="470780bf-3bb7-4c02-aae3-10c65e4d550d" targetNamespace="http://schemas.microsoft.com/office/2006/metadata/properties" ma:root="true" ma:fieldsID="fb8cbe8f49160296d15b327e63149ad8" ns2:_="" ns3:_="">
    <xsd:import namespace="4d1d4c79-f3d2-4dd8-adb9-c96a1270a9fd"/>
    <xsd:import namespace="470780bf-3bb7-4c02-aae3-10c65e4d55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1d4c79-f3d2-4dd8-adb9-c96a1270a9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b76741d-2708-46a6-bf97-e878451aa8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0780bf-3bb7-4c02-aae3-10c65e4d550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66530aae-08e3-4b88-ab4b-2f1c7f39460b}" ma:internalName="TaxCatchAll" ma:showField="CatchAllData" ma:web="470780bf-3bb7-4c02-aae3-10c65e4d55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4BF17B-051D-41D2-993E-02EBF4204BD8}">
  <ds:schemaRefs>
    <ds:schemaRef ds:uri="http://purl.org/dc/terms/"/>
    <ds:schemaRef ds:uri="http://schemas.microsoft.com/office/2006/metadata/properties"/>
    <ds:schemaRef ds:uri="4d1d4c79-f3d2-4dd8-adb9-c96a1270a9fd"/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470780bf-3bb7-4c02-aae3-10c65e4d550d"/>
  </ds:schemaRefs>
</ds:datastoreItem>
</file>

<file path=customXml/itemProps2.xml><?xml version="1.0" encoding="utf-8"?>
<ds:datastoreItem xmlns:ds="http://schemas.openxmlformats.org/officeDocument/2006/customXml" ds:itemID="{EC9A7182-2D86-4744-86F8-74DDAD9D9A51}">
  <ds:schemaRefs>
    <ds:schemaRef ds:uri="470780bf-3bb7-4c02-aae3-10c65e4d550d"/>
    <ds:schemaRef ds:uri="4d1d4c79-f3d2-4dd8-adb9-c96a1270a9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877DED1-D849-448D-8DD9-2CF5E13A2DC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5</Words>
  <Application>Microsoft Office PowerPoint</Application>
  <PresentationFormat>Benutzerdefiniert</PresentationFormat>
  <Paragraphs>4</Paragraphs>
  <Slides>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6</vt:i4>
      </vt:variant>
      <vt:variant>
        <vt:lpstr>Folientitel</vt:lpstr>
      </vt:variant>
      <vt:variant>
        <vt:i4>6</vt:i4>
      </vt:variant>
    </vt:vector>
  </HeadingPairs>
  <TitlesOfParts>
    <vt:vector size="15" baseType="lpstr">
      <vt:lpstr>Arial</vt:lpstr>
      <vt:lpstr>Calibri</vt:lpstr>
      <vt:lpstr>Wingdings 2</vt:lpstr>
      <vt:lpstr>AIDAQ-Ankündigung</vt:lpstr>
      <vt:lpstr>1_AIDAQ-News</vt:lpstr>
      <vt:lpstr>AIDAQ-Zitat</vt:lpstr>
      <vt:lpstr>1_AIDAQ_Slot_1-3-Speaker</vt:lpstr>
      <vt:lpstr>2_AIDAQ-Slot_2_4_6_Speaker</vt:lpstr>
      <vt:lpstr>3_AIDAQ-Slot_3_5_6-Speaker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AIDAQ 2026</dc:title>
  <dc:creator>Anna Stolz</dc:creator>
  <cp:lastModifiedBy>Alla Fushtei</cp:lastModifiedBy>
  <cp:revision>2</cp:revision>
  <dcterms:created xsi:type="dcterms:W3CDTF">2024-01-16T14:28:59Z</dcterms:created>
  <dcterms:modified xsi:type="dcterms:W3CDTF">2026-08-17T09:55:31Z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0x0101008F39236A2DDF68488E7BF6CA5315B8E4</vt:lpwstr>
  </property>
  <property fmtid="{D5CDD505-2E9C-101B-9397-08002B2CF9AE}" pid="3" name="MediaServiceImageTags">
    <vt:lpwstr/>
  </property>
</Properties>
</file>