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44" r:id="rId4"/>
    <p:sldMasterId id="2147483902" r:id="rId5"/>
  </p:sldMasterIdLst>
  <p:notesMasterIdLst>
    <p:notesMasterId r:id="rId8"/>
  </p:notesMasterIdLst>
  <p:handoutMasterIdLst>
    <p:handoutMasterId r:id="rId9"/>
  </p:handoutMasterIdLst>
  <p:sldIdLst>
    <p:sldId id="292" r:id="rId6"/>
    <p:sldId id="280" r:id="rId7"/>
  </p:sldIdLst>
  <p:sldSz cx="15335250" cy="19169063"/>
  <p:notesSz cx="6858000" cy="9144000"/>
  <p:custDataLst>
    <p:tags r:id="rId10"/>
  </p:custDataLst>
  <p:defaultTextStyle>
    <a:defPPr>
      <a:defRPr lang="de-DE"/>
    </a:defPPr>
    <a:lvl1pPr marL="0" algn="l" defTabSz="1471324" rtl="0" eaLnBrk="1" latinLnBrk="0" hangingPunct="1">
      <a:defRPr sz="2896" kern="1200">
        <a:solidFill>
          <a:schemeClr val="tx1"/>
        </a:solidFill>
        <a:latin typeface="+mn-lt"/>
        <a:ea typeface="+mn-ea"/>
        <a:cs typeface="+mn-cs"/>
      </a:defRPr>
    </a:lvl1pPr>
    <a:lvl2pPr marL="735667" algn="l" defTabSz="1471324" rtl="0" eaLnBrk="1" latinLnBrk="0" hangingPunct="1">
      <a:defRPr sz="2896" kern="1200">
        <a:solidFill>
          <a:schemeClr val="tx1"/>
        </a:solidFill>
        <a:latin typeface="+mn-lt"/>
        <a:ea typeface="+mn-ea"/>
        <a:cs typeface="+mn-cs"/>
      </a:defRPr>
    </a:lvl2pPr>
    <a:lvl3pPr marL="1471324" algn="l" defTabSz="1471324" rtl="0" eaLnBrk="1" latinLnBrk="0" hangingPunct="1">
      <a:defRPr sz="2896" kern="1200">
        <a:solidFill>
          <a:schemeClr val="tx1"/>
        </a:solidFill>
        <a:latin typeface="+mn-lt"/>
        <a:ea typeface="+mn-ea"/>
        <a:cs typeface="+mn-cs"/>
      </a:defRPr>
    </a:lvl3pPr>
    <a:lvl4pPr marL="2206988" algn="l" defTabSz="1471324" rtl="0" eaLnBrk="1" latinLnBrk="0" hangingPunct="1">
      <a:defRPr sz="2896" kern="1200">
        <a:solidFill>
          <a:schemeClr val="tx1"/>
        </a:solidFill>
        <a:latin typeface="+mn-lt"/>
        <a:ea typeface="+mn-ea"/>
        <a:cs typeface="+mn-cs"/>
      </a:defRPr>
    </a:lvl4pPr>
    <a:lvl5pPr marL="2942650" algn="l" defTabSz="1471324" rtl="0" eaLnBrk="1" latinLnBrk="0" hangingPunct="1">
      <a:defRPr sz="2896" kern="1200">
        <a:solidFill>
          <a:schemeClr val="tx1"/>
        </a:solidFill>
        <a:latin typeface="+mn-lt"/>
        <a:ea typeface="+mn-ea"/>
        <a:cs typeface="+mn-cs"/>
      </a:defRPr>
    </a:lvl5pPr>
    <a:lvl6pPr marL="3678312" algn="l" defTabSz="1471324" rtl="0" eaLnBrk="1" latinLnBrk="0" hangingPunct="1">
      <a:defRPr sz="2896" kern="1200">
        <a:solidFill>
          <a:schemeClr val="tx1"/>
        </a:solidFill>
        <a:latin typeface="+mn-lt"/>
        <a:ea typeface="+mn-ea"/>
        <a:cs typeface="+mn-cs"/>
      </a:defRPr>
    </a:lvl6pPr>
    <a:lvl7pPr marL="4413975" algn="l" defTabSz="1471324" rtl="0" eaLnBrk="1" latinLnBrk="0" hangingPunct="1">
      <a:defRPr sz="2896" kern="1200">
        <a:solidFill>
          <a:schemeClr val="tx1"/>
        </a:solidFill>
        <a:latin typeface="+mn-lt"/>
        <a:ea typeface="+mn-ea"/>
        <a:cs typeface="+mn-cs"/>
      </a:defRPr>
    </a:lvl7pPr>
    <a:lvl8pPr marL="5149638" algn="l" defTabSz="1471324" rtl="0" eaLnBrk="1" latinLnBrk="0" hangingPunct="1">
      <a:defRPr sz="2896" kern="1200">
        <a:solidFill>
          <a:schemeClr val="tx1"/>
        </a:solidFill>
        <a:latin typeface="+mn-lt"/>
        <a:ea typeface="+mn-ea"/>
        <a:cs typeface="+mn-cs"/>
      </a:defRPr>
    </a:lvl8pPr>
    <a:lvl9pPr marL="5885305" algn="l" defTabSz="1471324" rtl="0" eaLnBrk="1" latinLnBrk="0" hangingPunct="1">
      <a:defRPr sz="2896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7262D"/>
    <a:srgbClr val="808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4FE85B4-22C1-422B-9D3A-EB203AA39A7C}" v="5" dt="2026-08-17T10:56:26.67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microsoft.com/office/2016/11/relationships/changesInfo" Target="changesInfos/changesInfo1.xml"/><Relationship Id="rId10" Type="http://schemas.openxmlformats.org/officeDocument/2006/relationships/tags" Target="tags/tag1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la Fushtei" userId="2f0cce38-c988-452c-8b61-f0e06f98d07f" providerId="ADAL" clId="{782BDA05-1CED-4344-87A9-6CEA4B3E62A2}"/>
    <pc:docChg chg="undo custSel modSld delMainMaster">
      <pc:chgData name="Alla Fushtei" userId="2f0cce38-c988-452c-8b61-f0e06f98d07f" providerId="ADAL" clId="{782BDA05-1CED-4344-87A9-6CEA4B3E62A2}" dt="2026-08-17T10:56:26.675" v="4" actId="14100"/>
      <pc:docMkLst>
        <pc:docMk/>
      </pc:docMkLst>
      <pc:sldChg chg="modSp mod">
        <pc:chgData name="Alla Fushtei" userId="2f0cce38-c988-452c-8b61-f0e06f98d07f" providerId="ADAL" clId="{782BDA05-1CED-4344-87A9-6CEA4B3E62A2}" dt="2026-08-17T10:56:26.675" v="4" actId="14100"/>
        <pc:sldMkLst>
          <pc:docMk/>
          <pc:sldMk cId="2043255080" sldId="292"/>
        </pc:sldMkLst>
        <pc:spChg chg="mod">
          <ac:chgData name="Alla Fushtei" userId="2f0cce38-c988-452c-8b61-f0e06f98d07f" providerId="ADAL" clId="{782BDA05-1CED-4344-87A9-6CEA4B3E62A2}" dt="2026-08-17T10:56:16.191" v="0" actId="1076"/>
          <ac:spMkLst>
            <pc:docMk/>
            <pc:sldMk cId="2043255080" sldId="292"/>
            <ac:spMk id="2" creationId="{3382718C-E4E7-EEC9-4CCF-D10C70F68B63}"/>
          </ac:spMkLst>
        </pc:spChg>
        <pc:spChg chg="mod">
          <ac:chgData name="Alla Fushtei" userId="2f0cce38-c988-452c-8b61-f0e06f98d07f" providerId="ADAL" clId="{782BDA05-1CED-4344-87A9-6CEA4B3E62A2}" dt="2026-08-17T10:56:26.675" v="4" actId="14100"/>
          <ac:spMkLst>
            <pc:docMk/>
            <pc:sldMk cId="2043255080" sldId="292"/>
            <ac:spMk id="13" creationId="{181CD292-19ED-FE00-064C-4668A16BCFD5}"/>
          </ac:spMkLst>
        </pc:spChg>
      </pc:sldChg>
      <pc:sldMasterChg chg="del delSldLayout">
        <pc:chgData name="Alla Fushtei" userId="2f0cce38-c988-452c-8b61-f0e06f98d07f" providerId="ADAL" clId="{782BDA05-1CED-4344-87A9-6CEA4B3E62A2}" dt="2026-08-17T10:56:16.775" v="1"/>
        <pc:sldMasterMkLst>
          <pc:docMk/>
          <pc:sldMasterMk cId="2727522366" sldId="2147483858"/>
        </pc:sldMasterMkLst>
        <pc:sldLayoutChg chg="del">
          <pc:chgData name="Alla Fushtei" userId="2f0cce38-c988-452c-8b61-f0e06f98d07f" providerId="ADAL" clId="{782BDA05-1CED-4344-87A9-6CEA4B3E62A2}" dt="2026-08-17T10:56:16.775" v="1"/>
          <pc:sldLayoutMkLst>
            <pc:docMk/>
            <pc:sldMasterMk cId="2727522366" sldId="2147483858"/>
            <pc:sldLayoutMk cId="264659590" sldId="2147483866"/>
          </pc:sldLayoutMkLst>
        </pc:sldLayoutChg>
        <pc:sldLayoutChg chg="del">
          <pc:chgData name="Alla Fushtei" userId="2f0cce38-c988-452c-8b61-f0e06f98d07f" providerId="ADAL" clId="{782BDA05-1CED-4344-87A9-6CEA4B3E62A2}" dt="2026-08-17T10:56:16.775" v="1"/>
          <pc:sldLayoutMkLst>
            <pc:docMk/>
            <pc:sldMasterMk cId="2727522366" sldId="2147483858"/>
            <pc:sldLayoutMk cId="332604062" sldId="2147483867"/>
          </pc:sldLayoutMkLst>
        </pc:sldLayoutChg>
      </pc:sldMasterChg>
      <pc:sldMasterChg chg="del delSldLayout">
        <pc:chgData name="Alla Fushtei" userId="2f0cce38-c988-452c-8b61-f0e06f98d07f" providerId="ADAL" clId="{782BDA05-1CED-4344-87A9-6CEA4B3E62A2}" dt="2026-08-17T10:56:16.775" v="1"/>
        <pc:sldMasterMkLst>
          <pc:docMk/>
          <pc:sldMasterMk cId="1343287092" sldId="2147483876"/>
        </pc:sldMasterMkLst>
        <pc:sldLayoutChg chg="del">
          <pc:chgData name="Alla Fushtei" userId="2f0cce38-c988-452c-8b61-f0e06f98d07f" providerId="ADAL" clId="{782BDA05-1CED-4344-87A9-6CEA4B3E62A2}" dt="2026-08-17T10:56:16.775" v="1"/>
          <pc:sldLayoutMkLst>
            <pc:docMk/>
            <pc:sldMasterMk cId="1343287092" sldId="2147483876"/>
            <pc:sldLayoutMk cId="2779582820" sldId="2147483886"/>
          </pc:sldLayoutMkLst>
        </pc:sldLayoutChg>
        <pc:sldLayoutChg chg="del">
          <pc:chgData name="Alla Fushtei" userId="2f0cce38-c988-452c-8b61-f0e06f98d07f" providerId="ADAL" clId="{782BDA05-1CED-4344-87A9-6CEA4B3E62A2}" dt="2026-08-17T10:56:16.775" v="1"/>
          <pc:sldLayoutMkLst>
            <pc:docMk/>
            <pc:sldMasterMk cId="1343287092" sldId="2147483876"/>
            <pc:sldLayoutMk cId="193760191" sldId="2147483887"/>
          </pc:sldLayoutMkLst>
        </pc:sldLayoutChg>
        <pc:sldLayoutChg chg="del">
          <pc:chgData name="Alla Fushtei" userId="2f0cce38-c988-452c-8b61-f0e06f98d07f" providerId="ADAL" clId="{782BDA05-1CED-4344-87A9-6CEA4B3E62A2}" dt="2026-08-17T10:56:16.775" v="1"/>
          <pc:sldLayoutMkLst>
            <pc:docMk/>
            <pc:sldMasterMk cId="1343287092" sldId="2147483876"/>
            <pc:sldLayoutMk cId="1408004212" sldId="2147483888"/>
          </pc:sldLayoutMkLst>
        </pc:sldLayoutChg>
        <pc:sldLayoutChg chg="del">
          <pc:chgData name="Alla Fushtei" userId="2f0cce38-c988-452c-8b61-f0e06f98d07f" providerId="ADAL" clId="{782BDA05-1CED-4344-87A9-6CEA4B3E62A2}" dt="2026-08-17T10:56:16.775" v="1"/>
          <pc:sldLayoutMkLst>
            <pc:docMk/>
            <pc:sldMasterMk cId="1343287092" sldId="2147483876"/>
            <pc:sldLayoutMk cId="4237545734" sldId="2147483889"/>
          </pc:sldLayoutMkLst>
        </pc:sldLayoutChg>
        <pc:sldLayoutChg chg="del">
          <pc:chgData name="Alla Fushtei" userId="2f0cce38-c988-452c-8b61-f0e06f98d07f" providerId="ADAL" clId="{782BDA05-1CED-4344-87A9-6CEA4B3E62A2}" dt="2026-08-17T10:56:16.775" v="1"/>
          <pc:sldLayoutMkLst>
            <pc:docMk/>
            <pc:sldMasterMk cId="1343287092" sldId="2147483876"/>
            <pc:sldLayoutMk cId="3984010085" sldId="2147483890"/>
          </pc:sldLayoutMkLst>
        </pc:sldLayoutChg>
        <pc:sldLayoutChg chg="del">
          <pc:chgData name="Alla Fushtei" userId="2f0cce38-c988-452c-8b61-f0e06f98d07f" providerId="ADAL" clId="{782BDA05-1CED-4344-87A9-6CEA4B3E62A2}" dt="2026-08-17T10:56:16.775" v="1"/>
          <pc:sldLayoutMkLst>
            <pc:docMk/>
            <pc:sldMasterMk cId="1343287092" sldId="2147483876"/>
            <pc:sldLayoutMk cId="3092164262" sldId="2147483891"/>
          </pc:sldLayoutMkLst>
        </pc:sldLayoutChg>
      </pc:sldMasterChg>
      <pc:sldMasterChg chg="del delSldLayout">
        <pc:chgData name="Alla Fushtei" userId="2f0cce38-c988-452c-8b61-f0e06f98d07f" providerId="ADAL" clId="{782BDA05-1CED-4344-87A9-6CEA4B3E62A2}" dt="2026-08-17T10:56:16.775" v="1"/>
        <pc:sldMasterMkLst>
          <pc:docMk/>
          <pc:sldMasterMk cId="4148990956" sldId="2147483894"/>
        </pc:sldMasterMkLst>
        <pc:sldLayoutChg chg="del">
          <pc:chgData name="Alla Fushtei" userId="2f0cce38-c988-452c-8b61-f0e06f98d07f" providerId="ADAL" clId="{782BDA05-1CED-4344-87A9-6CEA4B3E62A2}" dt="2026-08-17T10:56:16.775" v="1"/>
          <pc:sldLayoutMkLst>
            <pc:docMk/>
            <pc:sldMasterMk cId="4148990956" sldId="2147483894"/>
            <pc:sldLayoutMk cId="1094422113" sldId="2147483898"/>
          </pc:sldLayoutMkLst>
        </pc:sldLayoutChg>
        <pc:sldLayoutChg chg="del">
          <pc:chgData name="Alla Fushtei" userId="2f0cce38-c988-452c-8b61-f0e06f98d07f" providerId="ADAL" clId="{782BDA05-1CED-4344-87A9-6CEA4B3E62A2}" dt="2026-08-17T10:56:16.775" v="1"/>
          <pc:sldLayoutMkLst>
            <pc:docMk/>
            <pc:sldMasterMk cId="4148990956" sldId="2147483894"/>
            <pc:sldLayoutMk cId="2563135122" sldId="2147483899"/>
          </pc:sldLayoutMkLst>
        </pc:sldLayoutChg>
        <pc:sldLayoutChg chg="del">
          <pc:chgData name="Alla Fushtei" userId="2f0cce38-c988-452c-8b61-f0e06f98d07f" providerId="ADAL" clId="{782BDA05-1CED-4344-87A9-6CEA4B3E62A2}" dt="2026-08-17T10:56:16.775" v="1"/>
          <pc:sldLayoutMkLst>
            <pc:docMk/>
            <pc:sldMasterMk cId="4148990956" sldId="2147483894"/>
            <pc:sldLayoutMk cId="825326452" sldId="2147483900"/>
          </pc:sldLayoutMkLst>
        </pc:sldLayoutChg>
        <pc:sldLayoutChg chg="del">
          <pc:chgData name="Alla Fushtei" userId="2f0cce38-c988-452c-8b61-f0e06f98d07f" providerId="ADAL" clId="{782BDA05-1CED-4344-87A9-6CEA4B3E62A2}" dt="2026-08-17T10:56:16.775" v="1"/>
          <pc:sldLayoutMkLst>
            <pc:docMk/>
            <pc:sldMasterMk cId="4148990956" sldId="2147483894"/>
            <pc:sldLayoutMk cId="11614603" sldId="2147483901"/>
          </pc:sldLayoutMkLst>
        </pc:sldLayoutChg>
      </pc:sldMasterChg>
      <pc:sldMasterChg chg="del delSldLayout">
        <pc:chgData name="Alla Fushtei" userId="2f0cce38-c988-452c-8b61-f0e06f98d07f" providerId="ADAL" clId="{782BDA05-1CED-4344-87A9-6CEA4B3E62A2}" dt="2026-08-17T10:56:16.775" v="1"/>
        <pc:sldMasterMkLst>
          <pc:docMk/>
          <pc:sldMasterMk cId="1737307536" sldId="2147483910"/>
        </pc:sldMasterMkLst>
        <pc:sldLayoutChg chg="del">
          <pc:chgData name="Alla Fushtei" userId="2f0cce38-c988-452c-8b61-f0e06f98d07f" providerId="ADAL" clId="{782BDA05-1CED-4344-87A9-6CEA4B3E62A2}" dt="2026-08-17T10:56:16.775" v="1"/>
          <pc:sldLayoutMkLst>
            <pc:docMk/>
            <pc:sldMasterMk cId="1737307536" sldId="2147483910"/>
            <pc:sldLayoutMk cId="2277275775" sldId="2147483918"/>
          </pc:sldLayoutMkLst>
        </pc:sldLayoutChg>
        <pc:sldLayoutChg chg="del">
          <pc:chgData name="Alla Fushtei" userId="2f0cce38-c988-452c-8b61-f0e06f98d07f" providerId="ADAL" clId="{782BDA05-1CED-4344-87A9-6CEA4B3E62A2}" dt="2026-08-17T10:56:16.775" v="1"/>
          <pc:sldLayoutMkLst>
            <pc:docMk/>
            <pc:sldMasterMk cId="1737307536" sldId="2147483910"/>
            <pc:sldLayoutMk cId="3608043624" sldId="2147483919"/>
          </pc:sldLayoutMkLst>
        </pc:sldLayoutChg>
        <pc:sldLayoutChg chg="del">
          <pc:chgData name="Alla Fushtei" userId="2f0cce38-c988-452c-8b61-f0e06f98d07f" providerId="ADAL" clId="{782BDA05-1CED-4344-87A9-6CEA4B3E62A2}" dt="2026-08-17T10:56:16.775" v="1"/>
          <pc:sldLayoutMkLst>
            <pc:docMk/>
            <pc:sldMasterMk cId="1737307536" sldId="2147483910"/>
            <pc:sldLayoutMk cId="773587067" sldId="2147483920"/>
          </pc:sldLayoutMkLst>
        </pc:sldLayoutChg>
        <pc:sldLayoutChg chg="del">
          <pc:chgData name="Alla Fushtei" userId="2f0cce38-c988-452c-8b61-f0e06f98d07f" providerId="ADAL" clId="{782BDA05-1CED-4344-87A9-6CEA4B3E62A2}" dt="2026-08-17T10:56:16.775" v="1"/>
          <pc:sldLayoutMkLst>
            <pc:docMk/>
            <pc:sldMasterMk cId="1737307536" sldId="2147483910"/>
            <pc:sldLayoutMk cId="3483084555" sldId="2147483921"/>
          </pc:sldLayoutMkLst>
        </pc:sldLayoutChg>
        <pc:sldLayoutChg chg="del">
          <pc:chgData name="Alla Fushtei" userId="2f0cce38-c988-452c-8b61-f0e06f98d07f" providerId="ADAL" clId="{782BDA05-1CED-4344-87A9-6CEA4B3E62A2}" dt="2026-08-17T10:56:16.775" v="1"/>
          <pc:sldLayoutMkLst>
            <pc:docMk/>
            <pc:sldMasterMk cId="1737307536" sldId="2147483910"/>
            <pc:sldLayoutMk cId="4279350802" sldId="2147483922"/>
          </pc:sldLayoutMkLst>
        </pc:sldLayoutChg>
        <pc:sldLayoutChg chg="del">
          <pc:chgData name="Alla Fushtei" userId="2f0cce38-c988-452c-8b61-f0e06f98d07f" providerId="ADAL" clId="{782BDA05-1CED-4344-87A9-6CEA4B3E62A2}" dt="2026-08-17T10:56:16.775" v="1"/>
          <pc:sldLayoutMkLst>
            <pc:docMk/>
            <pc:sldMasterMk cId="1737307536" sldId="2147483910"/>
            <pc:sldLayoutMk cId="2953323494" sldId="2147483923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F3161F69-FB2A-4157-827D-1CE0B82053D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931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F4E5030F-AD79-4250-9CC5-10F797B2E29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5010" y="0"/>
            <a:ext cx="2971800" cy="45931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A27D65-0373-4F2D-A0A0-76BF28C5747F}" type="datetimeFigureOut">
              <a:rPr lang="de-DE" smtClean="0"/>
              <a:t>17.08.2026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CFAFCB2F-8D20-4FD5-9AA6-3354563D2F0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4687"/>
            <a:ext cx="2971800" cy="459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106A649F-594E-45C7-BDCC-7823FB1C99B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5010" y="8684687"/>
            <a:ext cx="2971800" cy="459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61BC9F-9B1F-4F73-B3BF-D8AABF82968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782741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796241-37B2-4298-A0A9-09E91031D947}" type="datetimeFigureOut">
              <a:rPr lang="de-DE" smtClean="0"/>
              <a:t>17.08.2026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2193925" y="1143000"/>
            <a:ext cx="24701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56663C-F3E4-4CA8-9F0C-20B76B8CF5CF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576997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71324" rtl="0" eaLnBrk="1" latinLnBrk="0" hangingPunct="1">
      <a:defRPr sz="1933" kern="1200">
        <a:solidFill>
          <a:schemeClr val="tx1"/>
        </a:solidFill>
        <a:latin typeface="+mn-lt"/>
        <a:ea typeface="+mn-ea"/>
        <a:cs typeface="+mn-cs"/>
      </a:defRPr>
    </a:lvl1pPr>
    <a:lvl2pPr marL="735667" algn="l" defTabSz="1471324" rtl="0" eaLnBrk="1" latinLnBrk="0" hangingPunct="1">
      <a:defRPr sz="1933" kern="1200">
        <a:solidFill>
          <a:schemeClr val="tx1"/>
        </a:solidFill>
        <a:latin typeface="+mn-lt"/>
        <a:ea typeface="+mn-ea"/>
        <a:cs typeface="+mn-cs"/>
      </a:defRPr>
    </a:lvl2pPr>
    <a:lvl3pPr marL="1471324" algn="l" defTabSz="1471324" rtl="0" eaLnBrk="1" latinLnBrk="0" hangingPunct="1">
      <a:defRPr sz="1933" kern="1200">
        <a:solidFill>
          <a:schemeClr val="tx1"/>
        </a:solidFill>
        <a:latin typeface="+mn-lt"/>
        <a:ea typeface="+mn-ea"/>
        <a:cs typeface="+mn-cs"/>
      </a:defRPr>
    </a:lvl3pPr>
    <a:lvl4pPr marL="2206988" algn="l" defTabSz="1471324" rtl="0" eaLnBrk="1" latinLnBrk="0" hangingPunct="1">
      <a:defRPr sz="1933" kern="1200">
        <a:solidFill>
          <a:schemeClr val="tx1"/>
        </a:solidFill>
        <a:latin typeface="+mn-lt"/>
        <a:ea typeface="+mn-ea"/>
        <a:cs typeface="+mn-cs"/>
      </a:defRPr>
    </a:lvl4pPr>
    <a:lvl5pPr marL="2942650" algn="l" defTabSz="1471324" rtl="0" eaLnBrk="1" latinLnBrk="0" hangingPunct="1">
      <a:defRPr sz="1933" kern="1200">
        <a:solidFill>
          <a:schemeClr val="tx1"/>
        </a:solidFill>
        <a:latin typeface="+mn-lt"/>
        <a:ea typeface="+mn-ea"/>
        <a:cs typeface="+mn-cs"/>
      </a:defRPr>
    </a:lvl5pPr>
    <a:lvl6pPr marL="3678312" algn="l" defTabSz="1471324" rtl="0" eaLnBrk="1" latinLnBrk="0" hangingPunct="1">
      <a:defRPr sz="1933" kern="1200">
        <a:solidFill>
          <a:schemeClr val="tx1"/>
        </a:solidFill>
        <a:latin typeface="+mn-lt"/>
        <a:ea typeface="+mn-ea"/>
        <a:cs typeface="+mn-cs"/>
      </a:defRPr>
    </a:lvl6pPr>
    <a:lvl7pPr marL="4413975" algn="l" defTabSz="1471324" rtl="0" eaLnBrk="1" latinLnBrk="0" hangingPunct="1">
      <a:defRPr sz="1933" kern="1200">
        <a:solidFill>
          <a:schemeClr val="tx1"/>
        </a:solidFill>
        <a:latin typeface="+mn-lt"/>
        <a:ea typeface="+mn-ea"/>
        <a:cs typeface="+mn-cs"/>
      </a:defRPr>
    </a:lvl7pPr>
    <a:lvl8pPr marL="5149638" algn="l" defTabSz="1471324" rtl="0" eaLnBrk="1" latinLnBrk="0" hangingPunct="1">
      <a:defRPr sz="1933" kern="1200">
        <a:solidFill>
          <a:schemeClr val="tx1"/>
        </a:solidFill>
        <a:latin typeface="+mn-lt"/>
        <a:ea typeface="+mn-ea"/>
        <a:cs typeface="+mn-cs"/>
      </a:defRPr>
    </a:lvl8pPr>
    <a:lvl9pPr marL="5885305" algn="l" defTabSz="1471324" rtl="0" eaLnBrk="1" latinLnBrk="0" hangingPunct="1">
      <a:defRPr sz="1933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56663C-F3E4-4CA8-9F0C-20B76B8CF5CF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278824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sv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sv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sv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sv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sv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sv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sv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IDAQ-Ankündigung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 descr="Ein Bild, das Zuschauer, Zentrum für darstellende Künste, Theater, Hörsaal enthält.&#10;&#10;KI-generierte Inhalte können fehlerhaft sein.">
            <a:extLst>
              <a:ext uri="{FF2B5EF4-FFF2-40B4-BE49-F238E27FC236}">
                <a16:creationId xmlns:a16="http://schemas.microsoft.com/office/drawing/2014/main" id="{277D4EEE-97A9-DBAF-A945-D97CD923944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26"/>
          <a:stretch>
            <a:fillRect/>
          </a:stretch>
        </p:blipFill>
        <p:spPr>
          <a:xfrm>
            <a:off x="0" y="24102"/>
            <a:ext cx="15335250" cy="19169063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5E276842-4FCC-C448-D9B9-C2784641C146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2766650" y="979575"/>
            <a:ext cx="1567238" cy="1567238"/>
          </a:xfrm>
          <a:prstGeom prst="rect">
            <a:avLst/>
          </a:prstGeom>
        </p:spPr>
      </p:pic>
      <p:sp>
        <p:nvSpPr>
          <p:cNvPr id="6" name="Rechteck 48">
            <a:extLst>
              <a:ext uri="{FF2B5EF4-FFF2-40B4-BE49-F238E27FC236}">
                <a16:creationId xmlns:a16="http://schemas.microsoft.com/office/drawing/2014/main" id="{3D8D0979-A821-2DEA-7292-AA505324B1B2}"/>
              </a:ext>
            </a:extLst>
          </p:cNvPr>
          <p:cNvSpPr/>
          <p:nvPr userDrawn="1"/>
        </p:nvSpPr>
        <p:spPr>
          <a:xfrm>
            <a:off x="936001" y="6046998"/>
            <a:ext cx="11889676" cy="8290060"/>
          </a:xfrm>
          <a:custGeom>
            <a:avLst/>
            <a:gdLst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21241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19336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9255 w 2276861"/>
              <a:gd name="connsiteY0" fmla="*/ 0 h 2256506"/>
              <a:gd name="connsiteX1" fmla="*/ 2276861 w 2276861"/>
              <a:gd name="connsiteY1" fmla="*/ 0 h 2256506"/>
              <a:gd name="connsiteX2" fmla="*/ 2276861 w 2276861"/>
              <a:gd name="connsiteY2" fmla="*/ 1933605 h 2256506"/>
              <a:gd name="connsiteX3" fmla="*/ 0 w 2276861"/>
              <a:gd name="connsiteY3" fmla="*/ 2256506 h 2256506"/>
              <a:gd name="connsiteX4" fmla="*/ 9255 w 2276861"/>
              <a:gd name="connsiteY4" fmla="*/ 0 h 2256506"/>
              <a:gd name="connsiteX0" fmla="*/ 9255 w 2276861"/>
              <a:gd name="connsiteY0" fmla="*/ 0 h 2332164"/>
              <a:gd name="connsiteX1" fmla="*/ 2276861 w 2276861"/>
              <a:gd name="connsiteY1" fmla="*/ 0 h 2332164"/>
              <a:gd name="connsiteX2" fmla="*/ 2276861 w 2276861"/>
              <a:gd name="connsiteY2" fmla="*/ 1933605 h 2332164"/>
              <a:gd name="connsiteX3" fmla="*/ 0 w 2276861"/>
              <a:gd name="connsiteY3" fmla="*/ 2332164 h 2332164"/>
              <a:gd name="connsiteX4" fmla="*/ 9255 w 2276861"/>
              <a:gd name="connsiteY4" fmla="*/ 0 h 2332164"/>
              <a:gd name="connsiteX0" fmla="*/ 9255 w 2276861"/>
              <a:gd name="connsiteY0" fmla="*/ 0 h 2294335"/>
              <a:gd name="connsiteX1" fmla="*/ 2276861 w 2276861"/>
              <a:gd name="connsiteY1" fmla="*/ 0 h 2294335"/>
              <a:gd name="connsiteX2" fmla="*/ 2276861 w 2276861"/>
              <a:gd name="connsiteY2" fmla="*/ 1933605 h 2294335"/>
              <a:gd name="connsiteX3" fmla="*/ 0 w 2276861"/>
              <a:gd name="connsiteY3" fmla="*/ 2294335 h 2294335"/>
              <a:gd name="connsiteX4" fmla="*/ 9255 w 2276861"/>
              <a:gd name="connsiteY4" fmla="*/ 0 h 2294335"/>
              <a:gd name="connsiteX0" fmla="*/ 9255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9255 w 2276861"/>
              <a:gd name="connsiteY4" fmla="*/ 0 h 2235538"/>
              <a:gd name="connsiteX0" fmla="*/ 1497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1497 w 2276861"/>
              <a:gd name="connsiteY4" fmla="*/ 0 h 2235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6861" h="2235538">
                <a:moveTo>
                  <a:pt x="1497" y="0"/>
                </a:moveTo>
                <a:lnTo>
                  <a:pt x="2276861" y="0"/>
                </a:lnTo>
                <a:lnTo>
                  <a:pt x="2276861" y="1933605"/>
                </a:lnTo>
                <a:lnTo>
                  <a:pt x="0" y="2235538"/>
                </a:lnTo>
                <a:lnTo>
                  <a:pt x="1497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0800" dist="127000" dir="2700000" sx="102000" sy="102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2"/>
              </a:solidFill>
            </a:endParaRPr>
          </a:p>
        </p:txBody>
      </p:sp>
      <p:sp>
        <p:nvSpPr>
          <p:cNvPr id="3" name="Textplatzhalter 18">
            <a:extLst>
              <a:ext uri="{FF2B5EF4-FFF2-40B4-BE49-F238E27FC236}">
                <a16:creationId xmlns:a16="http://schemas.microsoft.com/office/drawing/2014/main" id="{4C691036-3EB1-D04D-89A4-38E510101CA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419152" y="6919891"/>
            <a:ext cx="8063365" cy="257481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8000" b="0">
                <a:solidFill>
                  <a:schemeClr val="bg1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/>
              <a:t>AI, Data &amp; Quantum Summit</a:t>
            </a:r>
          </a:p>
        </p:txBody>
      </p:sp>
      <p:sp>
        <p:nvSpPr>
          <p:cNvPr id="5" name="Textplatzhalter 22">
            <a:extLst>
              <a:ext uri="{FF2B5EF4-FFF2-40B4-BE49-F238E27FC236}">
                <a16:creationId xmlns:a16="http://schemas.microsoft.com/office/drawing/2014/main" id="{E990BE09-5358-4109-844F-BF5722FDD64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20683" y="9817225"/>
            <a:ext cx="8063366" cy="21519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6000" b="1">
                <a:solidFill>
                  <a:schemeClr val="accent4"/>
                </a:solidFill>
              </a:defRPr>
            </a:lvl1pPr>
            <a:lvl2pPr marL="427283" indent="0">
              <a:buFontTx/>
              <a:buNone/>
              <a:defRPr sz="4699"/>
            </a:lvl2pPr>
            <a:lvl3pPr marL="849179" indent="0">
              <a:buFontTx/>
              <a:buNone/>
              <a:defRPr sz="4699"/>
            </a:lvl3pPr>
            <a:lvl4pPr marL="1273763" indent="0">
              <a:buFontTx/>
              <a:buNone/>
              <a:defRPr sz="4699"/>
            </a:lvl4pPr>
            <a:lvl5pPr>
              <a:buFontTx/>
              <a:buNone/>
              <a:defRPr sz="4699"/>
            </a:lvl5pPr>
          </a:lstStyle>
          <a:p>
            <a:pPr lvl="0"/>
            <a:r>
              <a:rPr lang="de-DE"/>
              <a:t>BCC BERLIN | </a:t>
            </a:r>
            <a:br>
              <a:rPr lang="de-DE"/>
            </a:br>
            <a:r>
              <a:rPr lang="de-DE"/>
              <a:t>22 – 23 SEPT 2026</a:t>
            </a:r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DB5AFBD1-2731-1A41-48AB-A543E4111D5D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87248" y="3319835"/>
            <a:ext cx="9197472" cy="2414835"/>
          </a:xfrm>
          <a:prstGeom prst="rect">
            <a:avLst/>
          </a:prstGeom>
        </p:spPr>
      </p:pic>
      <p:sp>
        <p:nvSpPr>
          <p:cNvPr id="17" name="Textplatzhalter 18">
            <a:extLst>
              <a:ext uri="{FF2B5EF4-FFF2-40B4-BE49-F238E27FC236}">
                <a16:creationId xmlns:a16="http://schemas.microsoft.com/office/drawing/2014/main" id="{DD7889FE-461B-2AA5-0365-43312A8F38F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 rot="16200000">
            <a:off x="-1020112" y="9727252"/>
            <a:ext cx="6337047" cy="722324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ct val="100000"/>
              </a:lnSpc>
              <a:buFontTx/>
              <a:buNone/>
              <a:defRPr sz="4800" b="0" spc="600">
                <a:solidFill>
                  <a:schemeClr val="accent3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/>
              <a:t>#AIDAQ26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0E7B2742-179A-D599-DE5F-B2EF06768E90}"/>
              </a:ext>
            </a:extLst>
          </p:cNvPr>
          <p:cNvSpPr txBox="1"/>
          <p:nvPr userDrawn="1"/>
        </p:nvSpPr>
        <p:spPr>
          <a:xfrm>
            <a:off x="2195017" y="15921235"/>
            <a:ext cx="9287500" cy="151216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800"/>
              </a:spcAft>
            </a:pPr>
            <a:endParaRPr lang="de-DE" sz="1600" err="1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B17560D5-F91B-6CE2-DDAA-6A426D7F96A2}"/>
              </a:ext>
            </a:extLst>
          </p:cNvPr>
          <p:cNvSpPr txBox="1"/>
          <p:nvPr userDrawn="1"/>
        </p:nvSpPr>
        <p:spPr>
          <a:xfrm>
            <a:off x="936001" y="17677635"/>
            <a:ext cx="8117783" cy="90789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800"/>
              </a:spcAft>
            </a:pPr>
            <a:r>
              <a:rPr lang="de-DE" sz="4800">
                <a:solidFill>
                  <a:schemeClr val="bg1"/>
                </a:solidFill>
              </a:rPr>
              <a:t>www.aidaq.berlin</a:t>
            </a:r>
          </a:p>
        </p:txBody>
      </p:sp>
    </p:spTree>
    <p:extLst>
      <p:ext uri="{BB962C8B-B14F-4D97-AF65-F5344CB8AC3E}">
        <p14:creationId xmlns:p14="http://schemas.microsoft.com/office/powerpoint/2010/main" val="28829264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Speaker_2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 descr="Ein Bild, das Zuschauer, Zentrum für darstellende Künste, Theater, Hörsaal enthält.&#10;&#10;KI-generierte Inhalte können fehlerhaft sein.">
            <a:extLst>
              <a:ext uri="{FF2B5EF4-FFF2-40B4-BE49-F238E27FC236}">
                <a16:creationId xmlns:a16="http://schemas.microsoft.com/office/drawing/2014/main" id="{277D4EEE-97A9-DBAF-A945-D97CD923944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26"/>
          <a:stretch>
            <a:fillRect/>
          </a:stretch>
        </p:blipFill>
        <p:spPr>
          <a:xfrm>
            <a:off x="0" y="24102"/>
            <a:ext cx="15335250" cy="19169063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DBF551F8-5010-AC40-F921-83187DAB7422}"/>
              </a:ext>
            </a:extLst>
          </p:cNvPr>
          <p:cNvSpPr/>
          <p:nvPr userDrawn="1"/>
        </p:nvSpPr>
        <p:spPr>
          <a:xfrm>
            <a:off x="0" y="-24102"/>
            <a:ext cx="15335250" cy="19169063"/>
          </a:xfrm>
          <a:prstGeom prst="rect">
            <a:avLst/>
          </a:prstGeom>
          <a:solidFill>
            <a:schemeClr val="accent5"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err="1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5E276842-4FCC-C448-D9B9-C2784641C146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2766650" y="979575"/>
            <a:ext cx="1567238" cy="1567238"/>
          </a:xfrm>
          <a:prstGeom prst="rect">
            <a:avLst/>
          </a:prstGeom>
        </p:spPr>
      </p:pic>
      <p:pic>
        <p:nvPicPr>
          <p:cNvPr id="2" name="Grafik 1">
            <a:extLst>
              <a:ext uri="{FF2B5EF4-FFF2-40B4-BE49-F238E27FC236}">
                <a16:creationId xmlns:a16="http://schemas.microsoft.com/office/drawing/2014/main" id="{0968D8A3-E86A-4719-FC32-DCDCB6D0B22D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36001" y="17147365"/>
            <a:ext cx="4654817" cy="1222142"/>
          </a:xfrm>
          <a:prstGeom prst="rect">
            <a:avLst/>
          </a:prstGeom>
        </p:spPr>
      </p:pic>
      <p:sp>
        <p:nvSpPr>
          <p:cNvPr id="8" name="Textplatzhalter 22">
            <a:extLst>
              <a:ext uri="{FF2B5EF4-FFF2-40B4-BE49-F238E27FC236}">
                <a16:creationId xmlns:a16="http://schemas.microsoft.com/office/drawing/2014/main" id="{34C8941C-CBD6-3C2C-125A-B3B2AE5966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6000" y="2572719"/>
            <a:ext cx="12204232" cy="89113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5400" b="1">
                <a:solidFill>
                  <a:schemeClr val="accent4"/>
                </a:solidFill>
              </a:defRPr>
            </a:lvl1pPr>
            <a:lvl2pPr marL="427283" indent="0">
              <a:buFontTx/>
              <a:buNone/>
              <a:defRPr sz="4699"/>
            </a:lvl2pPr>
            <a:lvl3pPr marL="849179" indent="0">
              <a:buFontTx/>
              <a:buNone/>
              <a:defRPr sz="4699"/>
            </a:lvl3pPr>
            <a:lvl4pPr marL="1273763" indent="0">
              <a:buFontTx/>
              <a:buNone/>
              <a:defRPr sz="4699"/>
            </a:lvl4pPr>
            <a:lvl5pPr>
              <a:buFontTx/>
              <a:buNone/>
              <a:defRPr sz="4699"/>
            </a:lvl5pPr>
          </a:lstStyle>
          <a:p>
            <a:pPr lvl="0"/>
            <a:r>
              <a:rPr lang="de-DE"/>
              <a:t>DATUM | ORT</a:t>
            </a:r>
          </a:p>
        </p:txBody>
      </p:sp>
      <p:sp>
        <p:nvSpPr>
          <p:cNvPr id="9" name="Textplatzhalter 18">
            <a:extLst>
              <a:ext uri="{FF2B5EF4-FFF2-40B4-BE49-F238E27FC236}">
                <a16:creationId xmlns:a16="http://schemas.microsoft.com/office/drawing/2014/main" id="{F1C170DF-D084-AEE9-EC57-67201CB845D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36001" y="4111923"/>
            <a:ext cx="12204232" cy="1116124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11200" b="0">
                <a:solidFill>
                  <a:schemeClr val="bg1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/>
              <a:t>Hier kommt der Titel eines Slots, das etwas länger sein darf.</a:t>
            </a:r>
            <a:br>
              <a:rPr lang="de-DE"/>
            </a:br>
            <a:r>
              <a:rPr lang="de-DE"/>
              <a:t>(Ab 4 Speaker)</a:t>
            </a:r>
          </a:p>
        </p:txBody>
      </p:sp>
      <p:grpSp>
        <p:nvGrpSpPr>
          <p:cNvPr id="10" name="Gruppieren 9">
            <a:extLst>
              <a:ext uri="{FF2B5EF4-FFF2-40B4-BE49-F238E27FC236}">
                <a16:creationId xmlns:a16="http://schemas.microsoft.com/office/drawing/2014/main" id="{BD0236D3-713F-2A01-701F-7D767C285019}"/>
              </a:ext>
            </a:extLst>
          </p:cNvPr>
          <p:cNvGrpSpPr/>
          <p:nvPr userDrawn="1"/>
        </p:nvGrpSpPr>
        <p:grpSpPr>
          <a:xfrm>
            <a:off x="13644289" y="17298429"/>
            <a:ext cx="823045" cy="388612"/>
            <a:chOff x="13644289" y="17298429"/>
            <a:chExt cx="823045" cy="388612"/>
          </a:xfrm>
        </p:grpSpPr>
        <p:cxnSp>
          <p:nvCxnSpPr>
            <p:cNvPr id="12" name="Gerader Verbinder 11">
              <a:extLst>
                <a:ext uri="{FF2B5EF4-FFF2-40B4-BE49-F238E27FC236}">
                  <a16:creationId xmlns:a16="http://schemas.microsoft.com/office/drawing/2014/main" id="{53CC4521-4F5F-AD15-1511-2E0886EACCD3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3644289" y="17492734"/>
              <a:ext cx="792088" cy="0"/>
            </a:xfrm>
            <a:prstGeom prst="line">
              <a:avLst/>
            </a:prstGeom>
            <a:ln w="76200" cap="sq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Gleichschenkliges Dreieck 70">
              <a:extLst>
                <a:ext uri="{FF2B5EF4-FFF2-40B4-BE49-F238E27FC236}">
                  <a16:creationId xmlns:a16="http://schemas.microsoft.com/office/drawing/2014/main" id="{BD68CED7-333E-7E84-AE21-5F9F5D4B65A6}"/>
                </a:ext>
              </a:extLst>
            </p:cNvPr>
            <p:cNvSpPr/>
            <p:nvPr userDrawn="1"/>
          </p:nvSpPr>
          <p:spPr>
            <a:xfrm rot="5400000">
              <a:off x="14176275" y="17395981"/>
              <a:ext cx="388612" cy="193507"/>
            </a:xfrm>
            <a:custGeom>
              <a:avLst/>
              <a:gdLst>
                <a:gd name="connsiteX0" fmla="*/ 0 w 360040"/>
                <a:gd name="connsiteY0" fmla="*/ 316758 h 316758"/>
                <a:gd name="connsiteX1" fmla="*/ 180020 w 360040"/>
                <a:gd name="connsiteY1" fmla="*/ 0 h 316758"/>
                <a:gd name="connsiteX2" fmla="*/ 360040 w 360040"/>
                <a:gd name="connsiteY2" fmla="*/ 316758 h 316758"/>
                <a:gd name="connsiteX3" fmla="*/ 0 w 360040"/>
                <a:gd name="connsiteY3" fmla="*/ 316758 h 316758"/>
                <a:gd name="connsiteX0" fmla="*/ 0 w 360040"/>
                <a:gd name="connsiteY0" fmla="*/ 316758 h 316758"/>
                <a:gd name="connsiteX1" fmla="*/ 180020 w 360040"/>
                <a:gd name="connsiteY1" fmla="*/ 0 h 316758"/>
                <a:gd name="connsiteX2" fmla="*/ 360040 w 360040"/>
                <a:gd name="connsiteY2" fmla="*/ 316758 h 316758"/>
                <a:gd name="connsiteX3" fmla="*/ 137084 w 360040"/>
                <a:gd name="connsiteY3" fmla="*/ 316286 h 316758"/>
                <a:gd name="connsiteX4" fmla="*/ 0 w 360040"/>
                <a:gd name="connsiteY4" fmla="*/ 316758 h 316758"/>
                <a:gd name="connsiteX0" fmla="*/ 137084 w 360040"/>
                <a:gd name="connsiteY0" fmla="*/ 316286 h 407726"/>
                <a:gd name="connsiteX1" fmla="*/ 0 w 360040"/>
                <a:gd name="connsiteY1" fmla="*/ 316758 h 407726"/>
                <a:gd name="connsiteX2" fmla="*/ 180020 w 360040"/>
                <a:gd name="connsiteY2" fmla="*/ 0 h 407726"/>
                <a:gd name="connsiteX3" fmla="*/ 360040 w 360040"/>
                <a:gd name="connsiteY3" fmla="*/ 316758 h 407726"/>
                <a:gd name="connsiteX4" fmla="*/ 228524 w 360040"/>
                <a:gd name="connsiteY4" fmla="*/ 407726 h 407726"/>
                <a:gd name="connsiteX0" fmla="*/ 0 w 360040"/>
                <a:gd name="connsiteY0" fmla="*/ 316758 h 407726"/>
                <a:gd name="connsiteX1" fmla="*/ 180020 w 360040"/>
                <a:gd name="connsiteY1" fmla="*/ 0 h 407726"/>
                <a:gd name="connsiteX2" fmla="*/ 360040 w 360040"/>
                <a:gd name="connsiteY2" fmla="*/ 316758 h 407726"/>
                <a:gd name="connsiteX3" fmla="*/ 228524 w 360040"/>
                <a:gd name="connsiteY3" fmla="*/ 407726 h 407726"/>
                <a:gd name="connsiteX0" fmla="*/ 0 w 360040"/>
                <a:gd name="connsiteY0" fmla="*/ 316758 h 316758"/>
                <a:gd name="connsiteX1" fmla="*/ 180020 w 360040"/>
                <a:gd name="connsiteY1" fmla="*/ 0 h 316758"/>
                <a:gd name="connsiteX2" fmla="*/ 360040 w 360040"/>
                <a:gd name="connsiteY2" fmla="*/ 316758 h 316758"/>
                <a:gd name="connsiteX0" fmla="*/ 0 w 364803"/>
                <a:gd name="connsiteY0" fmla="*/ 316758 h 316758"/>
                <a:gd name="connsiteX1" fmla="*/ 180020 w 364803"/>
                <a:gd name="connsiteY1" fmla="*/ 0 h 316758"/>
                <a:gd name="connsiteX2" fmla="*/ 364803 w 364803"/>
                <a:gd name="connsiteY2" fmla="*/ 273895 h 316758"/>
                <a:gd name="connsiteX0" fmla="*/ 0 w 374326"/>
                <a:gd name="connsiteY0" fmla="*/ 269133 h 273895"/>
                <a:gd name="connsiteX1" fmla="*/ 189543 w 374326"/>
                <a:gd name="connsiteY1" fmla="*/ 0 h 273895"/>
                <a:gd name="connsiteX2" fmla="*/ 374326 w 374326"/>
                <a:gd name="connsiteY2" fmla="*/ 273895 h 273895"/>
                <a:gd name="connsiteX0" fmla="*/ 0 w 374326"/>
                <a:gd name="connsiteY0" fmla="*/ 233415 h 238177"/>
                <a:gd name="connsiteX1" fmla="*/ 187165 w 374326"/>
                <a:gd name="connsiteY1" fmla="*/ 0 h 238177"/>
                <a:gd name="connsiteX2" fmla="*/ 374326 w 374326"/>
                <a:gd name="connsiteY2" fmla="*/ 238177 h 238177"/>
                <a:gd name="connsiteX0" fmla="*/ 0 w 374326"/>
                <a:gd name="connsiteY0" fmla="*/ 261991 h 266753"/>
                <a:gd name="connsiteX1" fmla="*/ 191931 w 374326"/>
                <a:gd name="connsiteY1" fmla="*/ 0 h 266753"/>
                <a:gd name="connsiteX2" fmla="*/ 374326 w 374326"/>
                <a:gd name="connsiteY2" fmla="*/ 266753 h 266753"/>
                <a:gd name="connsiteX0" fmla="*/ 0 w 383849"/>
                <a:gd name="connsiteY0" fmla="*/ 259610 h 266753"/>
                <a:gd name="connsiteX1" fmla="*/ 201454 w 383849"/>
                <a:gd name="connsiteY1" fmla="*/ 0 h 266753"/>
                <a:gd name="connsiteX2" fmla="*/ 383849 w 383849"/>
                <a:gd name="connsiteY2" fmla="*/ 266753 h 266753"/>
                <a:gd name="connsiteX0" fmla="*/ 0 w 388612"/>
                <a:gd name="connsiteY0" fmla="*/ 259610 h 259610"/>
                <a:gd name="connsiteX1" fmla="*/ 201454 w 388612"/>
                <a:gd name="connsiteY1" fmla="*/ 0 h 259610"/>
                <a:gd name="connsiteX2" fmla="*/ 388612 w 388612"/>
                <a:gd name="connsiteY2" fmla="*/ 257228 h 259610"/>
                <a:gd name="connsiteX0" fmla="*/ 0 w 388612"/>
                <a:gd name="connsiteY0" fmla="*/ 309052 h 309052"/>
                <a:gd name="connsiteX1" fmla="*/ 189548 w 388612"/>
                <a:gd name="connsiteY1" fmla="*/ 0 h 309052"/>
                <a:gd name="connsiteX2" fmla="*/ 388612 w 388612"/>
                <a:gd name="connsiteY2" fmla="*/ 306670 h 309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8612" h="309052">
                  <a:moveTo>
                    <a:pt x="0" y="309052"/>
                  </a:moveTo>
                  <a:lnTo>
                    <a:pt x="189548" y="0"/>
                  </a:lnTo>
                  <a:lnTo>
                    <a:pt x="388612" y="306670"/>
                  </a:lnTo>
                </a:path>
              </a:pathLst>
            </a:custGeom>
            <a:noFill/>
            <a:ln w="762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/>
              <a:endParaRPr lang="de-DE" sz="1600" err="1"/>
            </a:p>
          </p:txBody>
        </p:sp>
      </p:grpSp>
    </p:spTree>
    <p:extLst>
      <p:ext uri="{BB962C8B-B14F-4D97-AF65-F5344CB8AC3E}">
        <p14:creationId xmlns:p14="http://schemas.microsoft.com/office/powerpoint/2010/main" val="3426702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Speaker_3">
    <p:bg>
      <p:bgPr>
        <a:solidFill>
          <a:srgbClr val="FFF0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 descr="Ein Bild, das Zuschauer, Zentrum für darstellende Künste, Theater, Hörsaal enthält.&#10;&#10;KI-generierte Inhalte können fehlerhaft sein.">
            <a:extLst>
              <a:ext uri="{FF2B5EF4-FFF2-40B4-BE49-F238E27FC236}">
                <a16:creationId xmlns:a16="http://schemas.microsoft.com/office/drawing/2014/main" id="{475B8CC8-1D16-C115-0191-5B5E6BA6FDD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26"/>
          <a:stretch>
            <a:fillRect/>
          </a:stretch>
        </p:blipFill>
        <p:spPr>
          <a:xfrm>
            <a:off x="0" y="-24102"/>
            <a:ext cx="15335250" cy="19217267"/>
          </a:xfrm>
          <a:prstGeom prst="rect">
            <a:avLst/>
          </a:prstGeom>
        </p:spPr>
      </p:pic>
      <p:sp>
        <p:nvSpPr>
          <p:cNvPr id="9" name="Rechteck 8">
            <a:extLst>
              <a:ext uri="{FF2B5EF4-FFF2-40B4-BE49-F238E27FC236}">
                <a16:creationId xmlns:a16="http://schemas.microsoft.com/office/drawing/2014/main" id="{8C9E41A7-599A-EAA8-5D47-B19B57FF3C8E}"/>
              </a:ext>
            </a:extLst>
          </p:cNvPr>
          <p:cNvSpPr/>
          <p:nvPr userDrawn="1"/>
        </p:nvSpPr>
        <p:spPr>
          <a:xfrm>
            <a:off x="0" y="-24102"/>
            <a:ext cx="15335250" cy="19169063"/>
          </a:xfrm>
          <a:prstGeom prst="rect">
            <a:avLst/>
          </a:prstGeom>
          <a:solidFill>
            <a:schemeClr val="accent5"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err="1"/>
          </a:p>
        </p:txBody>
      </p:sp>
      <p:sp>
        <p:nvSpPr>
          <p:cNvPr id="25" name="Bildplatzhalter 24">
            <a:extLst>
              <a:ext uri="{FF2B5EF4-FFF2-40B4-BE49-F238E27FC236}">
                <a16:creationId xmlns:a16="http://schemas.microsoft.com/office/drawing/2014/main" id="{74CE1095-B069-048F-4E89-AC00AFD7547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546945" y="3823892"/>
            <a:ext cx="5757950" cy="10415252"/>
          </a:xfrm>
          <a:custGeom>
            <a:avLst/>
            <a:gdLst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0 w 6189998"/>
              <a:gd name="csY3" fmla="*/ 7704856 h 7704856"/>
              <a:gd name="csX4" fmla="*/ 0 w 6189998"/>
              <a:gd name="csY4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4267594 w 6189998"/>
              <a:gd name="csY3" fmla="*/ 7675738 h 7704856"/>
              <a:gd name="csX4" fmla="*/ 0 w 6189998"/>
              <a:gd name="csY4" fmla="*/ 7704856 h 7704856"/>
              <a:gd name="csX5" fmla="*/ 0 w 6189998"/>
              <a:gd name="csY5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265121 w 6189998"/>
              <a:gd name="csY3" fmla="*/ 7696520 h 7704856"/>
              <a:gd name="csX4" fmla="*/ 4267594 w 6189998"/>
              <a:gd name="csY4" fmla="*/ 7675738 h 7704856"/>
              <a:gd name="csX5" fmla="*/ 0 w 6189998"/>
              <a:gd name="csY5" fmla="*/ 7704856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265121 w 6189998"/>
              <a:gd name="csY3" fmla="*/ 7696520 h 7704856"/>
              <a:gd name="csX4" fmla="*/ 4267594 w 6189998"/>
              <a:gd name="csY4" fmla="*/ 7675738 h 7704856"/>
              <a:gd name="csX5" fmla="*/ 0 w 6189998"/>
              <a:gd name="csY5" fmla="*/ 7704856 h 7704856"/>
              <a:gd name="csX6" fmla="*/ 0 w 6189998"/>
              <a:gd name="csY6" fmla="*/ 0 h 7704856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4267594 w 6189998"/>
              <a:gd name="csY4" fmla="*/ 7675738 h 7738083"/>
              <a:gd name="csX5" fmla="*/ 0 w 6189998"/>
              <a:gd name="csY5" fmla="*/ 770485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615865 h 7738083"/>
              <a:gd name="csX5" fmla="*/ 0 w 6189998"/>
              <a:gd name="csY5" fmla="*/ 770485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615865 h 7738083"/>
              <a:gd name="csX5" fmla="*/ 0 w 6189998"/>
              <a:gd name="csY5" fmla="*/ 6541074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74302 h 7738083"/>
              <a:gd name="csX5" fmla="*/ 0 w 6189998"/>
              <a:gd name="csY5" fmla="*/ 6541074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74302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84934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95566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13536 w 6189998"/>
              <a:gd name="csY3" fmla="*/ 7695552 h 7704856"/>
              <a:gd name="csX4" fmla="*/ 5535285 w 6189998"/>
              <a:gd name="csY4" fmla="*/ 6595566 h 7704856"/>
              <a:gd name="csX5" fmla="*/ 0 w 6189998"/>
              <a:gd name="csY5" fmla="*/ 6594236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35658 w 6189998"/>
              <a:gd name="csY3" fmla="*/ 7702926 h 7704856"/>
              <a:gd name="csX4" fmla="*/ 5535285 w 6189998"/>
              <a:gd name="csY4" fmla="*/ 6595566 h 7704856"/>
              <a:gd name="csX5" fmla="*/ 0 w 6189998"/>
              <a:gd name="csY5" fmla="*/ 6594236 h 7704856"/>
              <a:gd name="csX6" fmla="*/ 0 w 6189998"/>
              <a:gd name="csY6" fmla="*/ 0 h 7704856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35285 w 6189998"/>
              <a:gd name="csY4" fmla="*/ 6595566 h 7710301"/>
              <a:gd name="csX5" fmla="*/ 0 w 6189998"/>
              <a:gd name="csY5" fmla="*/ 6594236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94236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608985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04857"/>
              <a:gd name="csX1" fmla="*/ 6189998 w 6189998"/>
              <a:gd name="csY1" fmla="*/ 0 h 7704857"/>
              <a:gd name="csX2" fmla="*/ 6189998 w 6189998"/>
              <a:gd name="csY2" fmla="*/ 7704856 h 7704857"/>
              <a:gd name="csX3" fmla="*/ 5532793 w 6189998"/>
              <a:gd name="csY3" fmla="*/ 7700048 h 7704857"/>
              <a:gd name="csX4" fmla="*/ 5542660 w 6189998"/>
              <a:gd name="csY4" fmla="*/ 6588191 h 7704857"/>
              <a:gd name="csX5" fmla="*/ 0 w 6189998"/>
              <a:gd name="csY5" fmla="*/ 6586862 h 7704857"/>
              <a:gd name="csX6" fmla="*/ 0 w 6189998"/>
              <a:gd name="csY6" fmla="*/ 0 h 7704857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3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3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04857"/>
              <a:gd name="csX1" fmla="*/ 6189998 w 6189998"/>
              <a:gd name="csY1" fmla="*/ 0 h 7704857"/>
              <a:gd name="csX2" fmla="*/ 6189998 w 6189998"/>
              <a:gd name="csY2" fmla="*/ 7704856 h 7704857"/>
              <a:gd name="csX3" fmla="*/ 5543033 w 6189998"/>
              <a:gd name="csY3" fmla="*/ 7700048 h 7704857"/>
              <a:gd name="csX4" fmla="*/ 5542660 w 6189998"/>
              <a:gd name="csY4" fmla="*/ 6588191 h 7704857"/>
              <a:gd name="csX5" fmla="*/ 0 w 6189998"/>
              <a:gd name="csY5" fmla="*/ 6586862 h 7704857"/>
              <a:gd name="csX6" fmla="*/ 0 w 6189998"/>
              <a:gd name="csY6" fmla="*/ 0 h 7704857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43033 w 6189998"/>
              <a:gd name="csY3" fmla="*/ 7700048 h 7704856"/>
              <a:gd name="csX4" fmla="*/ 5542660 w 6189998"/>
              <a:gd name="csY4" fmla="*/ 6588191 h 7704856"/>
              <a:gd name="csX5" fmla="*/ 0 w 6189998"/>
              <a:gd name="csY5" fmla="*/ 6971204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43033 w 6189998"/>
              <a:gd name="csY3" fmla="*/ 7700048 h 7704856"/>
              <a:gd name="csX4" fmla="*/ 5542660 w 6189998"/>
              <a:gd name="csY4" fmla="*/ 6972533 h 7704856"/>
              <a:gd name="csX5" fmla="*/ 0 w 6189998"/>
              <a:gd name="csY5" fmla="*/ 6971204 h 7704856"/>
              <a:gd name="csX6" fmla="*/ 0 w 6189998"/>
              <a:gd name="csY6" fmla="*/ 0 h 770485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</a:cxnLst>
            <a:rect l="l" t="t" r="r" b="b"/>
            <a:pathLst>
              <a:path w="6189998" h="7704856">
                <a:moveTo>
                  <a:pt x="0" y="0"/>
                </a:moveTo>
                <a:lnTo>
                  <a:pt x="6189998" y="0"/>
                </a:lnTo>
                <a:lnTo>
                  <a:pt x="6189998" y="7704856"/>
                </a:lnTo>
                <a:lnTo>
                  <a:pt x="5543033" y="7700048"/>
                </a:lnTo>
                <a:cubicBezTo>
                  <a:pt x="5542909" y="7330928"/>
                  <a:pt x="5542784" y="7341653"/>
                  <a:pt x="5542660" y="6972533"/>
                </a:cubicBezTo>
                <a:lnTo>
                  <a:pt x="0" y="6971204"/>
                </a:lnTo>
                <a:lnTo>
                  <a:pt x="0" y="0"/>
                </a:lnTo>
                <a:close/>
              </a:path>
            </a:pathLst>
          </a:custGeom>
          <a:noFill/>
        </p:spPr>
        <p:txBody>
          <a:bodyPr/>
          <a:lstStyle>
            <a:lvl1pPr marL="0" indent="0" algn="l">
              <a:buFontTx/>
              <a:buNone/>
              <a:defRPr sz="4800">
                <a:solidFill>
                  <a:schemeClr val="bg1"/>
                </a:solidFill>
              </a:defRPr>
            </a:lvl1pPr>
          </a:lstStyle>
          <a:p>
            <a:r>
              <a:rPr lang="de-DE"/>
              <a:t>Speaker Bild einfügen</a:t>
            </a:r>
          </a:p>
        </p:txBody>
      </p:sp>
      <p:sp>
        <p:nvSpPr>
          <p:cNvPr id="3" name="Rechteck 48">
            <a:extLst>
              <a:ext uri="{FF2B5EF4-FFF2-40B4-BE49-F238E27FC236}">
                <a16:creationId xmlns:a16="http://schemas.microsoft.com/office/drawing/2014/main" id="{08D723CE-4604-8515-D8B0-EAE6406235EC}"/>
              </a:ext>
            </a:extLst>
          </p:cNvPr>
          <p:cNvSpPr/>
          <p:nvPr userDrawn="1"/>
        </p:nvSpPr>
        <p:spPr>
          <a:xfrm>
            <a:off x="936000" y="13247972"/>
            <a:ext cx="5757950" cy="2808312"/>
          </a:xfrm>
          <a:custGeom>
            <a:avLst/>
            <a:gdLst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21241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19336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9255 w 2276861"/>
              <a:gd name="connsiteY0" fmla="*/ 0 h 2256506"/>
              <a:gd name="connsiteX1" fmla="*/ 2276861 w 2276861"/>
              <a:gd name="connsiteY1" fmla="*/ 0 h 2256506"/>
              <a:gd name="connsiteX2" fmla="*/ 2276861 w 2276861"/>
              <a:gd name="connsiteY2" fmla="*/ 1933605 h 2256506"/>
              <a:gd name="connsiteX3" fmla="*/ 0 w 2276861"/>
              <a:gd name="connsiteY3" fmla="*/ 2256506 h 2256506"/>
              <a:gd name="connsiteX4" fmla="*/ 9255 w 2276861"/>
              <a:gd name="connsiteY4" fmla="*/ 0 h 2256506"/>
              <a:gd name="connsiteX0" fmla="*/ 9255 w 2276861"/>
              <a:gd name="connsiteY0" fmla="*/ 0 h 2332164"/>
              <a:gd name="connsiteX1" fmla="*/ 2276861 w 2276861"/>
              <a:gd name="connsiteY1" fmla="*/ 0 h 2332164"/>
              <a:gd name="connsiteX2" fmla="*/ 2276861 w 2276861"/>
              <a:gd name="connsiteY2" fmla="*/ 1933605 h 2332164"/>
              <a:gd name="connsiteX3" fmla="*/ 0 w 2276861"/>
              <a:gd name="connsiteY3" fmla="*/ 2332164 h 2332164"/>
              <a:gd name="connsiteX4" fmla="*/ 9255 w 2276861"/>
              <a:gd name="connsiteY4" fmla="*/ 0 h 2332164"/>
              <a:gd name="connsiteX0" fmla="*/ 9255 w 2276861"/>
              <a:gd name="connsiteY0" fmla="*/ 0 h 2294335"/>
              <a:gd name="connsiteX1" fmla="*/ 2276861 w 2276861"/>
              <a:gd name="connsiteY1" fmla="*/ 0 h 2294335"/>
              <a:gd name="connsiteX2" fmla="*/ 2276861 w 2276861"/>
              <a:gd name="connsiteY2" fmla="*/ 1933605 h 2294335"/>
              <a:gd name="connsiteX3" fmla="*/ 0 w 2276861"/>
              <a:gd name="connsiteY3" fmla="*/ 2294335 h 2294335"/>
              <a:gd name="connsiteX4" fmla="*/ 9255 w 2276861"/>
              <a:gd name="connsiteY4" fmla="*/ 0 h 2294335"/>
              <a:gd name="connsiteX0" fmla="*/ 9255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9255 w 2276861"/>
              <a:gd name="connsiteY4" fmla="*/ 0 h 2235538"/>
              <a:gd name="connsiteX0" fmla="*/ 1497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1497 w 2276861"/>
              <a:gd name="connsiteY4" fmla="*/ 0 h 2235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6861" h="2235538">
                <a:moveTo>
                  <a:pt x="1497" y="0"/>
                </a:moveTo>
                <a:lnTo>
                  <a:pt x="2276861" y="0"/>
                </a:lnTo>
                <a:lnTo>
                  <a:pt x="2276861" y="1933605"/>
                </a:lnTo>
                <a:lnTo>
                  <a:pt x="0" y="2235538"/>
                </a:lnTo>
                <a:lnTo>
                  <a:pt x="1497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50800" dist="127000" dir="2700000" sx="102000" sy="102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2"/>
              </a:solidFill>
            </a:endParaRP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925742BB-129B-E971-A537-BE39829B7094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2766650" y="979575"/>
            <a:ext cx="1567238" cy="1567238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48C3B22F-273C-FC30-00A7-BC2FFD6E01A7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36001" y="17147365"/>
            <a:ext cx="4654817" cy="1222142"/>
          </a:xfrm>
          <a:prstGeom prst="rect">
            <a:avLst/>
          </a:prstGeom>
        </p:spPr>
      </p:pic>
      <p:sp>
        <p:nvSpPr>
          <p:cNvPr id="15" name="Textplatzhalter 18">
            <a:extLst>
              <a:ext uri="{FF2B5EF4-FFF2-40B4-BE49-F238E27FC236}">
                <a16:creationId xmlns:a16="http://schemas.microsoft.com/office/drawing/2014/main" id="{4DE7872F-D2C6-1FD4-1C77-5197CAA143D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330921" y="14634215"/>
            <a:ext cx="4968552" cy="71095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3600" b="0">
                <a:solidFill>
                  <a:schemeClr val="tx2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/>
              <a:t>Name</a:t>
            </a:r>
          </a:p>
        </p:txBody>
      </p:sp>
      <p:sp>
        <p:nvSpPr>
          <p:cNvPr id="16" name="Textplatzhalter 18">
            <a:extLst>
              <a:ext uri="{FF2B5EF4-FFF2-40B4-BE49-F238E27FC236}">
                <a16:creationId xmlns:a16="http://schemas.microsoft.com/office/drawing/2014/main" id="{4ACBFCCE-C087-4E27-E36F-1CE771794E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330921" y="13702960"/>
            <a:ext cx="4968552" cy="71095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4400" b="1">
                <a:solidFill>
                  <a:schemeClr val="tx2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/>
              <a:t>Name</a:t>
            </a:r>
          </a:p>
        </p:txBody>
      </p:sp>
      <p:sp>
        <p:nvSpPr>
          <p:cNvPr id="19" name="Rechteck 48">
            <a:extLst>
              <a:ext uri="{FF2B5EF4-FFF2-40B4-BE49-F238E27FC236}">
                <a16:creationId xmlns:a16="http://schemas.microsoft.com/office/drawing/2014/main" id="{7B37D39E-277D-1FDB-1195-A334A5E0D0CB}"/>
              </a:ext>
            </a:extLst>
          </p:cNvPr>
          <p:cNvSpPr/>
          <p:nvPr userDrawn="1"/>
        </p:nvSpPr>
        <p:spPr>
          <a:xfrm>
            <a:off x="7915539" y="13247972"/>
            <a:ext cx="5757950" cy="2808312"/>
          </a:xfrm>
          <a:custGeom>
            <a:avLst/>
            <a:gdLst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21241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19336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9255 w 2276861"/>
              <a:gd name="connsiteY0" fmla="*/ 0 h 2256506"/>
              <a:gd name="connsiteX1" fmla="*/ 2276861 w 2276861"/>
              <a:gd name="connsiteY1" fmla="*/ 0 h 2256506"/>
              <a:gd name="connsiteX2" fmla="*/ 2276861 w 2276861"/>
              <a:gd name="connsiteY2" fmla="*/ 1933605 h 2256506"/>
              <a:gd name="connsiteX3" fmla="*/ 0 w 2276861"/>
              <a:gd name="connsiteY3" fmla="*/ 2256506 h 2256506"/>
              <a:gd name="connsiteX4" fmla="*/ 9255 w 2276861"/>
              <a:gd name="connsiteY4" fmla="*/ 0 h 2256506"/>
              <a:gd name="connsiteX0" fmla="*/ 9255 w 2276861"/>
              <a:gd name="connsiteY0" fmla="*/ 0 h 2332164"/>
              <a:gd name="connsiteX1" fmla="*/ 2276861 w 2276861"/>
              <a:gd name="connsiteY1" fmla="*/ 0 h 2332164"/>
              <a:gd name="connsiteX2" fmla="*/ 2276861 w 2276861"/>
              <a:gd name="connsiteY2" fmla="*/ 1933605 h 2332164"/>
              <a:gd name="connsiteX3" fmla="*/ 0 w 2276861"/>
              <a:gd name="connsiteY3" fmla="*/ 2332164 h 2332164"/>
              <a:gd name="connsiteX4" fmla="*/ 9255 w 2276861"/>
              <a:gd name="connsiteY4" fmla="*/ 0 h 2332164"/>
              <a:gd name="connsiteX0" fmla="*/ 9255 w 2276861"/>
              <a:gd name="connsiteY0" fmla="*/ 0 h 2294335"/>
              <a:gd name="connsiteX1" fmla="*/ 2276861 w 2276861"/>
              <a:gd name="connsiteY1" fmla="*/ 0 h 2294335"/>
              <a:gd name="connsiteX2" fmla="*/ 2276861 w 2276861"/>
              <a:gd name="connsiteY2" fmla="*/ 1933605 h 2294335"/>
              <a:gd name="connsiteX3" fmla="*/ 0 w 2276861"/>
              <a:gd name="connsiteY3" fmla="*/ 2294335 h 2294335"/>
              <a:gd name="connsiteX4" fmla="*/ 9255 w 2276861"/>
              <a:gd name="connsiteY4" fmla="*/ 0 h 2294335"/>
              <a:gd name="connsiteX0" fmla="*/ 9255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9255 w 2276861"/>
              <a:gd name="connsiteY4" fmla="*/ 0 h 2235538"/>
              <a:gd name="connsiteX0" fmla="*/ 1497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1497 w 2276861"/>
              <a:gd name="connsiteY4" fmla="*/ 0 h 2235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6861" h="2235538">
                <a:moveTo>
                  <a:pt x="1497" y="0"/>
                </a:moveTo>
                <a:lnTo>
                  <a:pt x="2276861" y="0"/>
                </a:lnTo>
                <a:lnTo>
                  <a:pt x="2276861" y="1933605"/>
                </a:lnTo>
                <a:lnTo>
                  <a:pt x="0" y="2235538"/>
                </a:lnTo>
                <a:lnTo>
                  <a:pt x="1497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50800" dist="127000" dir="2700000" sx="102000" sy="102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2"/>
              </a:solidFill>
            </a:endParaRPr>
          </a:p>
        </p:txBody>
      </p:sp>
      <p:sp>
        <p:nvSpPr>
          <p:cNvPr id="20" name="Textplatzhalter 18">
            <a:extLst>
              <a:ext uri="{FF2B5EF4-FFF2-40B4-BE49-F238E27FC236}">
                <a16:creationId xmlns:a16="http://schemas.microsoft.com/office/drawing/2014/main" id="{ECB4613E-AB02-BDB1-9782-FBBB8135AE2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310460" y="14634215"/>
            <a:ext cx="4968552" cy="71095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3600" b="0">
                <a:solidFill>
                  <a:schemeClr val="tx2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/>
              <a:t>Name</a:t>
            </a:r>
          </a:p>
        </p:txBody>
      </p:sp>
      <p:sp>
        <p:nvSpPr>
          <p:cNvPr id="21" name="Textplatzhalter 18">
            <a:extLst>
              <a:ext uri="{FF2B5EF4-FFF2-40B4-BE49-F238E27FC236}">
                <a16:creationId xmlns:a16="http://schemas.microsoft.com/office/drawing/2014/main" id="{3B2D9AAA-8DCC-6053-8961-238583A3D48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310460" y="13702960"/>
            <a:ext cx="4968552" cy="71095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4400" b="1">
                <a:solidFill>
                  <a:schemeClr val="tx2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/>
              <a:t>Name</a:t>
            </a:r>
          </a:p>
        </p:txBody>
      </p:sp>
      <p:grpSp>
        <p:nvGrpSpPr>
          <p:cNvPr id="5" name="Gruppieren 4">
            <a:extLst>
              <a:ext uri="{FF2B5EF4-FFF2-40B4-BE49-F238E27FC236}">
                <a16:creationId xmlns:a16="http://schemas.microsoft.com/office/drawing/2014/main" id="{062D2D24-6855-4755-9A51-F62F422CB535}"/>
              </a:ext>
            </a:extLst>
          </p:cNvPr>
          <p:cNvGrpSpPr/>
          <p:nvPr userDrawn="1"/>
        </p:nvGrpSpPr>
        <p:grpSpPr>
          <a:xfrm>
            <a:off x="13644289" y="17298429"/>
            <a:ext cx="823045" cy="388612"/>
            <a:chOff x="13644289" y="17298429"/>
            <a:chExt cx="823045" cy="388612"/>
          </a:xfrm>
        </p:grpSpPr>
        <p:cxnSp>
          <p:nvCxnSpPr>
            <p:cNvPr id="6" name="Gerader Verbinder 5">
              <a:extLst>
                <a:ext uri="{FF2B5EF4-FFF2-40B4-BE49-F238E27FC236}">
                  <a16:creationId xmlns:a16="http://schemas.microsoft.com/office/drawing/2014/main" id="{D3903E68-2194-6086-0038-52472E751B1A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3644289" y="17492734"/>
              <a:ext cx="792088" cy="0"/>
            </a:xfrm>
            <a:prstGeom prst="line">
              <a:avLst/>
            </a:prstGeom>
            <a:ln w="76200" cap="sq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Gleichschenkliges Dreieck 70">
              <a:extLst>
                <a:ext uri="{FF2B5EF4-FFF2-40B4-BE49-F238E27FC236}">
                  <a16:creationId xmlns:a16="http://schemas.microsoft.com/office/drawing/2014/main" id="{4EE108EE-EFFC-338B-F03C-9D494801D383}"/>
                </a:ext>
              </a:extLst>
            </p:cNvPr>
            <p:cNvSpPr/>
            <p:nvPr userDrawn="1"/>
          </p:nvSpPr>
          <p:spPr>
            <a:xfrm rot="5400000">
              <a:off x="14176275" y="17395981"/>
              <a:ext cx="388612" cy="193507"/>
            </a:xfrm>
            <a:custGeom>
              <a:avLst/>
              <a:gdLst>
                <a:gd name="connsiteX0" fmla="*/ 0 w 360040"/>
                <a:gd name="connsiteY0" fmla="*/ 316758 h 316758"/>
                <a:gd name="connsiteX1" fmla="*/ 180020 w 360040"/>
                <a:gd name="connsiteY1" fmla="*/ 0 h 316758"/>
                <a:gd name="connsiteX2" fmla="*/ 360040 w 360040"/>
                <a:gd name="connsiteY2" fmla="*/ 316758 h 316758"/>
                <a:gd name="connsiteX3" fmla="*/ 0 w 360040"/>
                <a:gd name="connsiteY3" fmla="*/ 316758 h 316758"/>
                <a:gd name="connsiteX0" fmla="*/ 0 w 360040"/>
                <a:gd name="connsiteY0" fmla="*/ 316758 h 316758"/>
                <a:gd name="connsiteX1" fmla="*/ 180020 w 360040"/>
                <a:gd name="connsiteY1" fmla="*/ 0 h 316758"/>
                <a:gd name="connsiteX2" fmla="*/ 360040 w 360040"/>
                <a:gd name="connsiteY2" fmla="*/ 316758 h 316758"/>
                <a:gd name="connsiteX3" fmla="*/ 137084 w 360040"/>
                <a:gd name="connsiteY3" fmla="*/ 316286 h 316758"/>
                <a:gd name="connsiteX4" fmla="*/ 0 w 360040"/>
                <a:gd name="connsiteY4" fmla="*/ 316758 h 316758"/>
                <a:gd name="connsiteX0" fmla="*/ 137084 w 360040"/>
                <a:gd name="connsiteY0" fmla="*/ 316286 h 407726"/>
                <a:gd name="connsiteX1" fmla="*/ 0 w 360040"/>
                <a:gd name="connsiteY1" fmla="*/ 316758 h 407726"/>
                <a:gd name="connsiteX2" fmla="*/ 180020 w 360040"/>
                <a:gd name="connsiteY2" fmla="*/ 0 h 407726"/>
                <a:gd name="connsiteX3" fmla="*/ 360040 w 360040"/>
                <a:gd name="connsiteY3" fmla="*/ 316758 h 407726"/>
                <a:gd name="connsiteX4" fmla="*/ 228524 w 360040"/>
                <a:gd name="connsiteY4" fmla="*/ 407726 h 407726"/>
                <a:gd name="connsiteX0" fmla="*/ 0 w 360040"/>
                <a:gd name="connsiteY0" fmla="*/ 316758 h 407726"/>
                <a:gd name="connsiteX1" fmla="*/ 180020 w 360040"/>
                <a:gd name="connsiteY1" fmla="*/ 0 h 407726"/>
                <a:gd name="connsiteX2" fmla="*/ 360040 w 360040"/>
                <a:gd name="connsiteY2" fmla="*/ 316758 h 407726"/>
                <a:gd name="connsiteX3" fmla="*/ 228524 w 360040"/>
                <a:gd name="connsiteY3" fmla="*/ 407726 h 407726"/>
                <a:gd name="connsiteX0" fmla="*/ 0 w 360040"/>
                <a:gd name="connsiteY0" fmla="*/ 316758 h 316758"/>
                <a:gd name="connsiteX1" fmla="*/ 180020 w 360040"/>
                <a:gd name="connsiteY1" fmla="*/ 0 h 316758"/>
                <a:gd name="connsiteX2" fmla="*/ 360040 w 360040"/>
                <a:gd name="connsiteY2" fmla="*/ 316758 h 316758"/>
                <a:gd name="connsiteX0" fmla="*/ 0 w 364803"/>
                <a:gd name="connsiteY0" fmla="*/ 316758 h 316758"/>
                <a:gd name="connsiteX1" fmla="*/ 180020 w 364803"/>
                <a:gd name="connsiteY1" fmla="*/ 0 h 316758"/>
                <a:gd name="connsiteX2" fmla="*/ 364803 w 364803"/>
                <a:gd name="connsiteY2" fmla="*/ 273895 h 316758"/>
                <a:gd name="connsiteX0" fmla="*/ 0 w 374326"/>
                <a:gd name="connsiteY0" fmla="*/ 269133 h 273895"/>
                <a:gd name="connsiteX1" fmla="*/ 189543 w 374326"/>
                <a:gd name="connsiteY1" fmla="*/ 0 h 273895"/>
                <a:gd name="connsiteX2" fmla="*/ 374326 w 374326"/>
                <a:gd name="connsiteY2" fmla="*/ 273895 h 273895"/>
                <a:gd name="connsiteX0" fmla="*/ 0 w 374326"/>
                <a:gd name="connsiteY0" fmla="*/ 233415 h 238177"/>
                <a:gd name="connsiteX1" fmla="*/ 187165 w 374326"/>
                <a:gd name="connsiteY1" fmla="*/ 0 h 238177"/>
                <a:gd name="connsiteX2" fmla="*/ 374326 w 374326"/>
                <a:gd name="connsiteY2" fmla="*/ 238177 h 238177"/>
                <a:gd name="connsiteX0" fmla="*/ 0 w 374326"/>
                <a:gd name="connsiteY0" fmla="*/ 261991 h 266753"/>
                <a:gd name="connsiteX1" fmla="*/ 191931 w 374326"/>
                <a:gd name="connsiteY1" fmla="*/ 0 h 266753"/>
                <a:gd name="connsiteX2" fmla="*/ 374326 w 374326"/>
                <a:gd name="connsiteY2" fmla="*/ 266753 h 266753"/>
                <a:gd name="connsiteX0" fmla="*/ 0 w 383849"/>
                <a:gd name="connsiteY0" fmla="*/ 259610 h 266753"/>
                <a:gd name="connsiteX1" fmla="*/ 201454 w 383849"/>
                <a:gd name="connsiteY1" fmla="*/ 0 h 266753"/>
                <a:gd name="connsiteX2" fmla="*/ 383849 w 383849"/>
                <a:gd name="connsiteY2" fmla="*/ 266753 h 266753"/>
                <a:gd name="connsiteX0" fmla="*/ 0 w 388612"/>
                <a:gd name="connsiteY0" fmla="*/ 259610 h 259610"/>
                <a:gd name="connsiteX1" fmla="*/ 201454 w 388612"/>
                <a:gd name="connsiteY1" fmla="*/ 0 h 259610"/>
                <a:gd name="connsiteX2" fmla="*/ 388612 w 388612"/>
                <a:gd name="connsiteY2" fmla="*/ 257228 h 259610"/>
                <a:gd name="connsiteX0" fmla="*/ 0 w 388612"/>
                <a:gd name="connsiteY0" fmla="*/ 309052 h 309052"/>
                <a:gd name="connsiteX1" fmla="*/ 189548 w 388612"/>
                <a:gd name="connsiteY1" fmla="*/ 0 h 309052"/>
                <a:gd name="connsiteX2" fmla="*/ 388612 w 388612"/>
                <a:gd name="connsiteY2" fmla="*/ 306670 h 309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8612" h="309052">
                  <a:moveTo>
                    <a:pt x="0" y="309052"/>
                  </a:moveTo>
                  <a:lnTo>
                    <a:pt x="189548" y="0"/>
                  </a:lnTo>
                  <a:lnTo>
                    <a:pt x="388612" y="306670"/>
                  </a:lnTo>
                </a:path>
              </a:pathLst>
            </a:custGeom>
            <a:noFill/>
            <a:ln w="762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/>
              <a:endParaRPr lang="de-DE" sz="1600" err="1"/>
            </a:p>
          </p:txBody>
        </p:sp>
      </p:grpSp>
      <p:sp>
        <p:nvSpPr>
          <p:cNvPr id="4" name="Bildplatzhalter 24">
            <a:extLst>
              <a:ext uri="{FF2B5EF4-FFF2-40B4-BE49-F238E27FC236}">
                <a16:creationId xmlns:a16="http://schemas.microsoft.com/office/drawing/2014/main" id="{FF0D3615-EF3B-7F3D-512E-81EC784C5002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8526484" y="3823892"/>
            <a:ext cx="5757950" cy="10415252"/>
          </a:xfrm>
          <a:custGeom>
            <a:avLst/>
            <a:gdLst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0 w 6189998"/>
              <a:gd name="csY3" fmla="*/ 7704856 h 7704856"/>
              <a:gd name="csX4" fmla="*/ 0 w 6189998"/>
              <a:gd name="csY4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4267594 w 6189998"/>
              <a:gd name="csY3" fmla="*/ 7675738 h 7704856"/>
              <a:gd name="csX4" fmla="*/ 0 w 6189998"/>
              <a:gd name="csY4" fmla="*/ 7704856 h 7704856"/>
              <a:gd name="csX5" fmla="*/ 0 w 6189998"/>
              <a:gd name="csY5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265121 w 6189998"/>
              <a:gd name="csY3" fmla="*/ 7696520 h 7704856"/>
              <a:gd name="csX4" fmla="*/ 4267594 w 6189998"/>
              <a:gd name="csY4" fmla="*/ 7675738 h 7704856"/>
              <a:gd name="csX5" fmla="*/ 0 w 6189998"/>
              <a:gd name="csY5" fmla="*/ 7704856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265121 w 6189998"/>
              <a:gd name="csY3" fmla="*/ 7696520 h 7704856"/>
              <a:gd name="csX4" fmla="*/ 4267594 w 6189998"/>
              <a:gd name="csY4" fmla="*/ 7675738 h 7704856"/>
              <a:gd name="csX5" fmla="*/ 0 w 6189998"/>
              <a:gd name="csY5" fmla="*/ 7704856 h 7704856"/>
              <a:gd name="csX6" fmla="*/ 0 w 6189998"/>
              <a:gd name="csY6" fmla="*/ 0 h 7704856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4267594 w 6189998"/>
              <a:gd name="csY4" fmla="*/ 7675738 h 7738083"/>
              <a:gd name="csX5" fmla="*/ 0 w 6189998"/>
              <a:gd name="csY5" fmla="*/ 770485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615865 h 7738083"/>
              <a:gd name="csX5" fmla="*/ 0 w 6189998"/>
              <a:gd name="csY5" fmla="*/ 770485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615865 h 7738083"/>
              <a:gd name="csX5" fmla="*/ 0 w 6189998"/>
              <a:gd name="csY5" fmla="*/ 6541074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74302 h 7738083"/>
              <a:gd name="csX5" fmla="*/ 0 w 6189998"/>
              <a:gd name="csY5" fmla="*/ 6541074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74302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84934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95566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13536 w 6189998"/>
              <a:gd name="csY3" fmla="*/ 7695552 h 7704856"/>
              <a:gd name="csX4" fmla="*/ 5535285 w 6189998"/>
              <a:gd name="csY4" fmla="*/ 6595566 h 7704856"/>
              <a:gd name="csX5" fmla="*/ 0 w 6189998"/>
              <a:gd name="csY5" fmla="*/ 6594236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35658 w 6189998"/>
              <a:gd name="csY3" fmla="*/ 7702926 h 7704856"/>
              <a:gd name="csX4" fmla="*/ 5535285 w 6189998"/>
              <a:gd name="csY4" fmla="*/ 6595566 h 7704856"/>
              <a:gd name="csX5" fmla="*/ 0 w 6189998"/>
              <a:gd name="csY5" fmla="*/ 6594236 h 7704856"/>
              <a:gd name="csX6" fmla="*/ 0 w 6189998"/>
              <a:gd name="csY6" fmla="*/ 0 h 7704856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35285 w 6189998"/>
              <a:gd name="csY4" fmla="*/ 6595566 h 7710301"/>
              <a:gd name="csX5" fmla="*/ 0 w 6189998"/>
              <a:gd name="csY5" fmla="*/ 6594236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94236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608985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04857"/>
              <a:gd name="csX1" fmla="*/ 6189998 w 6189998"/>
              <a:gd name="csY1" fmla="*/ 0 h 7704857"/>
              <a:gd name="csX2" fmla="*/ 6189998 w 6189998"/>
              <a:gd name="csY2" fmla="*/ 7704856 h 7704857"/>
              <a:gd name="csX3" fmla="*/ 5532793 w 6189998"/>
              <a:gd name="csY3" fmla="*/ 7700048 h 7704857"/>
              <a:gd name="csX4" fmla="*/ 5542660 w 6189998"/>
              <a:gd name="csY4" fmla="*/ 6588191 h 7704857"/>
              <a:gd name="csX5" fmla="*/ 0 w 6189998"/>
              <a:gd name="csY5" fmla="*/ 6586862 h 7704857"/>
              <a:gd name="csX6" fmla="*/ 0 w 6189998"/>
              <a:gd name="csY6" fmla="*/ 0 h 7704857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3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3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04857"/>
              <a:gd name="csX1" fmla="*/ 6189998 w 6189998"/>
              <a:gd name="csY1" fmla="*/ 0 h 7704857"/>
              <a:gd name="csX2" fmla="*/ 6189998 w 6189998"/>
              <a:gd name="csY2" fmla="*/ 7704856 h 7704857"/>
              <a:gd name="csX3" fmla="*/ 5543033 w 6189998"/>
              <a:gd name="csY3" fmla="*/ 7700048 h 7704857"/>
              <a:gd name="csX4" fmla="*/ 5542660 w 6189998"/>
              <a:gd name="csY4" fmla="*/ 6588191 h 7704857"/>
              <a:gd name="csX5" fmla="*/ 0 w 6189998"/>
              <a:gd name="csY5" fmla="*/ 6586862 h 7704857"/>
              <a:gd name="csX6" fmla="*/ 0 w 6189998"/>
              <a:gd name="csY6" fmla="*/ 0 h 7704857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43033 w 6189998"/>
              <a:gd name="csY3" fmla="*/ 7700048 h 7704856"/>
              <a:gd name="csX4" fmla="*/ 5542660 w 6189998"/>
              <a:gd name="csY4" fmla="*/ 6588191 h 7704856"/>
              <a:gd name="csX5" fmla="*/ 0 w 6189998"/>
              <a:gd name="csY5" fmla="*/ 6971204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43033 w 6189998"/>
              <a:gd name="csY3" fmla="*/ 7700048 h 7704856"/>
              <a:gd name="csX4" fmla="*/ 5542660 w 6189998"/>
              <a:gd name="csY4" fmla="*/ 6972533 h 7704856"/>
              <a:gd name="csX5" fmla="*/ 0 w 6189998"/>
              <a:gd name="csY5" fmla="*/ 6971204 h 7704856"/>
              <a:gd name="csX6" fmla="*/ 0 w 6189998"/>
              <a:gd name="csY6" fmla="*/ 0 h 770485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</a:cxnLst>
            <a:rect l="l" t="t" r="r" b="b"/>
            <a:pathLst>
              <a:path w="6189998" h="7704856">
                <a:moveTo>
                  <a:pt x="0" y="0"/>
                </a:moveTo>
                <a:lnTo>
                  <a:pt x="6189998" y="0"/>
                </a:lnTo>
                <a:lnTo>
                  <a:pt x="6189998" y="7704856"/>
                </a:lnTo>
                <a:lnTo>
                  <a:pt x="5543033" y="7700048"/>
                </a:lnTo>
                <a:cubicBezTo>
                  <a:pt x="5542909" y="7330928"/>
                  <a:pt x="5542784" y="7341653"/>
                  <a:pt x="5542660" y="6972533"/>
                </a:cubicBezTo>
                <a:lnTo>
                  <a:pt x="0" y="6971204"/>
                </a:lnTo>
                <a:lnTo>
                  <a:pt x="0" y="0"/>
                </a:lnTo>
                <a:close/>
              </a:path>
            </a:pathLst>
          </a:custGeom>
          <a:noFill/>
        </p:spPr>
        <p:txBody>
          <a:bodyPr/>
          <a:lstStyle>
            <a:lvl1pPr marL="0" indent="0" algn="l">
              <a:buFontTx/>
              <a:buNone/>
              <a:defRPr sz="4800">
                <a:solidFill>
                  <a:schemeClr val="bg1"/>
                </a:solidFill>
              </a:defRPr>
            </a:lvl1pPr>
          </a:lstStyle>
          <a:p>
            <a:r>
              <a:rPr lang="de-DE"/>
              <a:t>Speaker Bild einfügen</a:t>
            </a:r>
          </a:p>
        </p:txBody>
      </p:sp>
    </p:spTree>
    <p:extLst>
      <p:ext uri="{BB962C8B-B14F-4D97-AF65-F5344CB8AC3E}">
        <p14:creationId xmlns:p14="http://schemas.microsoft.com/office/powerpoint/2010/main" val="38992203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4 Speaker_3">
    <p:bg>
      <p:bgPr>
        <a:solidFill>
          <a:srgbClr val="FFF0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 descr="Ein Bild, das Zuschauer, Zentrum für darstellende Künste, Theater, Hörsaal enthält.&#10;&#10;KI-generierte Inhalte können fehlerhaft sein.">
            <a:extLst>
              <a:ext uri="{FF2B5EF4-FFF2-40B4-BE49-F238E27FC236}">
                <a16:creationId xmlns:a16="http://schemas.microsoft.com/office/drawing/2014/main" id="{475B8CC8-1D16-C115-0191-5B5E6BA6FDD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26"/>
          <a:stretch>
            <a:fillRect/>
          </a:stretch>
        </p:blipFill>
        <p:spPr>
          <a:xfrm>
            <a:off x="0" y="-24102"/>
            <a:ext cx="15335250" cy="19217267"/>
          </a:xfrm>
          <a:prstGeom prst="rect">
            <a:avLst/>
          </a:prstGeom>
        </p:spPr>
      </p:pic>
      <p:sp>
        <p:nvSpPr>
          <p:cNvPr id="9" name="Rechteck 8">
            <a:extLst>
              <a:ext uri="{FF2B5EF4-FFF2-40B4-BE49-F238E27FC236}">
                <a16:creationId xmlns:a16="http://schemas.microsoft.com/office/drawing/2014/main" id="{8C9E41A7-599A-EAA8-5D47-B19B57FF3C8E}"/>
              </a:ext>
            </a:extLst>
          </p:cNvPr>
          <p:cNvSpPr/>
          <p:nvPr userDrawn="1"/>
        </p:nvSpPr>
        <p:spPr>
          <a:xfrm>
            <a:off x="0" y="-24102"/>
            <a:ext cx="15335250" cy="19169063"/>
          </a:xfrm>
          <a:prstGeom prst="rect">
            <a:avLst/>
          </a:prstGeom>
          <a:solidFill>
            <a:schemeClr val="accent5"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err="1"/>
          </a:p>
        </p:txBody>
      </p:sp>
      <p:sp>
        <p:nvSpPr>
          <p:cNvPr id="25" name="Bildplatzhalter 24">
            <a:extLst>
              <a:ext uri="{FF2B5EF4-FFF2-40B4-BE49-F238E27FC236}">
                <a16:creationId xmlns:a16="http://schemas.microsoft.com/office/drawing/2014/main" id="{74CE1095-B069-048F-4E89-AC00AFD7547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546945" y="3823892"/>
            <a:ext cx="5757950" cy="10415252"/>
          </a:xfrm>
          <a:custGeom>
            <a:avLst/>
            <a:gdLst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0 w 6189998"/>
              <a:gd name="csY3" fmla="*/ 7704856 h 7704856"/>
              <a:gd name="csX4" fmla="*/ 0 w 6189998"/>
              <a:gd name="csY4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4267594 w 6189998"/>
              <a:gd name="csY3" fmla="*/ 7675738 h 7704856"/>
              <a:gd name="csX4" fmla="*/ 0 w 6189998"/>
              <a:gd name="csY4" fmla="*/ 7704856 h 7704856"/>
              <a:gd name="csX5" fmla="*/ 0 w 6189998"/>
              <a:gd name="csY5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265121 w 6189998"/>
              <a:gd name="csY3" fmla="*/ 7696520 h 7704856"/>
              <a:gd name="csX4" fmla="*/ 4267594 w 6189998"/>
              <a:gd name="csY4" fmla="*/ 7675738 h 7704856"/>
              <a:gd name="csX5" fmla="*/ 0 w 6189998"/>
              <a:gd name="csY5" fmla="*/ 7704856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265121 w 6189998"/>
              <a:gd name="csY3" fmla="*/ 7696520 h 7704856"/>
              <a:gd name="csX4" fmla="*/ 4267594 w 6189998"/>
              <a:gd name="csY4" fmla="*/ 7675738 h 7704856"/>
              <a:gd name="csX5" fmla="*/ 0 w 6189998"/>
              <a:gd name="csY5" fmla="*/ 7704856 h 7704856"/>
              <a:gd name="csX6" fmla="*/ 0 w 6189998"/>
              <a:gd name="csY6" fmla="*/ 0 h 7704856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4267594 w 6189998"/>
              <a:gd name="csY4" fmla="*/ 7675738 h 7738083"/>
              <a:gd name="csX5" fmla="*/ 0 w 6189998"/>
              <a:gd name="csY5" fmla="*/ 770485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615865 h 7738083"/>
              <a:gd name="csX5" fmla="*/ 0 w 6189998"/>
              <a:gd name="csY5" fmla="*/ 770485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615865 h 7738083"/>
              <a:gd name="csX5" fmla="*/ 0 w 6189998"/>
              <a:gd name="csY5" fmla="*/ 6541074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74302 h 7738083"/>
              <a:gd name="csX5" fmla="*/ 0 w 6189998"/>
              <a:gd name="csY5" fmla="*/ 6541074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74302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84934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95566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13536 w 6189998"/>
              <a:gd name="csY3" fmla="*/ 7695552 h 7704856"/>
              <a:gd name="csX4" fmla="*/ 5535285 w 6189998"/>
              <a:gd name="csY4" fmla="*/ 6595566 h 7704856"/>
              <a:gd name="csX5" fmla="*/ 0 w 6189998"/>
              <a:gd name="csY5" fmla="*/ 6594236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35658 w 6189998"/>
              <a:gd name="csY3" fmla="*/ 7702926 h 7704856"/>
              <a:gd name="csX4" fmla="*/ 5535285 w 6189998"/>
              <a:gd name="csY4" fmla="*/ 6595566 h 7704856"/>
              <a:gd name="csX5" fmla="*/ 0 w 6189998"/>
              <a:gd name="csY5" fmla="*/ 6594236 h 7704856"/>
              <a:gd name="csX6" fmla="*/ 0 w 6189998"/>
              <a:gd name="csY6" fmla="*/ 0 h 7704856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35285 w 6189998"/>
              <a:gd name="csY4" fmla="*/ 6595566 h 7710301"/>
              <a:gd name="csX5" fmla="*/ 0 w 6189998"/>
              <a:gd name="csY5" fmla="*/ 6594236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94236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608985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04857"/>
              <a:gd name="csX1" fmla="*/ 6189998 w 6189998"/>
              <a:gd name="csY1" fmla="*/ 0 h 7704857"/>
              <a:gd name="csX2" fmla="*/ 6189998 w 6189998"/>
              <a:gd name="csY2" fmla="*/ 7704856 h 7704857"/>
              <a:gd name="csX3" fmla="*/ 5532793 w 6189998"/>
              <a:gd name="csY3" fmla="*/ 7700048 h 7704857"/>
              <a:gd name="csX4" fmla="*/ 5542660 w 6189998"/>
              <a:gd name="csY4" fmla="*/ 6588191 h 7704857"/>
              <a:gd name="csX5" fmla="*/ 0 w 6189998"/>
              <a:gd name="csY5" fmla="*/ 6586862 h 7704857"/>
              <a:gd name="csX6" fmla="*/ 0 w 6189998"/>
              <a:gd name="csY6" fmla="*/ 0 h 7704857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3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3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04857"/>
              <a:gd name="csX1" fmla="*/ 6189998 w 6189998"/>
              <a:gd name="csY1" fmla="*/ 0 h 7704857"/>
              <a:gd name="csX2" fmla="*/ 6189998 w 6189998"/>
              <a:gd name="csY2" fmla="*/ 7704856 h 7704857"/>
              <a:gd name="csX3" fmla="*/ 5543033 w 6189998"/>
              <a:gd name="csY3" fmla="*/ 7700048 h 7704857"/>
              <a:gd name="csX4" fmla="*/ 5542660 w 6189998"/>
              <a:gd name="csY4" fmla="*/ 6588191 h 7704857"/>
              <a:gd name="csX5" fmla="*/ 0 w 6189998"/>
              <a:gd name="csY5" fmla="*/ 6586862 h 7704857"/>
              <a:gd name="csX6" fmla="*/ 0 w 6189998"/>
              <a:gd name="csY6" fmla="*/ 0 h 7704857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43033 w 6189998"/>
              <a:gd name="csY3" fmla="*/ 7700048 h 7704856"/>
              <a:gd name="csX4" fmla="*/ 5542660 w 6189998"/>
              <a:gd name="csY4" fmla="*/ 6588191 h 7704856"/>
              <a:gd name="csX5" fmla="*/ 0 w 6189998"/>
              <a:gd name="csY5" fmla="*/ 6971204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43033 w 6189998"/>
              <a:gd name="csY3" fmla="*/ 7700048 h 7704856"/>
              <a:gd name="csX4" fmla="*/ 5542660 w 6189998"/>
              <a:gd name="csY4" fmla="*/ 6972533 h 7704856"/>
              <a:gd name="csX5" fmla="*/ 0 w 6189998"/>
              <a:gd name="csY5" fmla="*/ 6971204 h 7704856"/>
              <a:gd name="csX6" fmla="*/ 0 w 6189998"/>
              <a:gd name="csY6" fmla="*/ 0 h 770485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</a:cxnLst>
            <a:rect l="l" t="t" r="r" b="b"/>
            <a:pathLst>
              <a:path w="6189998" h="7704856">
                <a:moveTo>
                  <a:pt x="0" y="0"/>
                </a:moveTo>
                <a:lnTo>
                  <a:pt x="6189998" y="0"/>
                </a:lnTo>
                <a:lnTo>
                  <a:pt x="6189998" y="7704856"/>
                </a:lnTo>
                <a:lnTo>
                  <a:pt x="5543033" y="7700048"/>
                </a:lnTo>
                <a:cubicBezTo>
                  <a:pt x="5542909" y="7330928"/>
                  <a:pt x="5542784" y="7341653"/>
                  <a:pt x="5542660" y="6972533"/>
                </a:cubicBezTo>
                <a:lnTo>
                  <a:pt x="0" y="6971204"/>
                </a:lnTo>
                <a:lnTo>
                  <a:pt x="0" y="0"/>
                </a:lnTo>
                <a:close/>
              </a:path>
            </a:pathLst>
          </a:custGeom>
          <a:noFill/>
        </p:spPr>
        <p:txBody>
          <a:bodyPr/>
          <a:lstStyle>
            <a:lvl1pPr marL="0" indent="0" algn="l">
              <a:buFontTx/>
              <a:buNone/>
              <a:defRPr sz="4800">
                <a:solidFill>
                  <a:schemeClr val="bg1"/>
                </a:solidFill>
              </a:defRPr>
            </a:lvl1pPr>
          </a:lstStyle>
          <a:p>
            <a:r>
              <a:rPr lang="de-DE"/>
              <a:t>Speaker Bild einfügen</a:t>
            </a:r>
          </a:p>
        </p:txBody>
      </p:sp>
      <p:sp>
        <p:nvSpPr>
          <p:cNvPr id="3" name="Rechteck 48">
            <a:extLst>
              <a:ext uri="{FF2B5EF4-FFF2-40B4-BE49-F238E27FC236}">
                <a16:creationId xmlns:a16="http://schemas.microsoft.com/office/drawing/2014/main" id="{08D723CE-4604-8515-D8B0-EAE6406235EC}"/>
              </a:ext>
            </a:extLst>
          </p:cNvPr>
          <p:cNvSpPr/>
          <p:nvPr userDrawn="1"/>
        </p:nvSpPr>
        <p:spPr>
          <a:xfrm>
            <a:off x="936000" y="13247972"/>
            <a:ext cx="5757950" cy="2808312"/>
          </a:xfrm>
          <a:custGeom>
            <a:avLst/>
            <a:gdLst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21241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19336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9255 w 2276861"/>
              <a:gd name="connsiteY0" fmla="*/ 0 h 2256506"/>
              <a:gd name="connsiteX1" fmla="*/ 2276861 w 2276861"/>
              <a:gd name="connsiteY1" fmla="*/ 0 h 2256506"/>
              <a:gd name="connsiteX2" fmla="*/ 2276861 w 2276861"/>
              <a:gd name="connsiteY2" fmla="*/ 1933605 h 2256506"/>
              <a:gd name="connsiteX3" fmla="*/ 0 w 2276861"/>
              <a:gd name="connsiteY3" fmla="*/ 2256506 h 2256506"/>
              <a:gd name="connsiteX4" fmla="*/ 9255 w 2276861"/>
              <a:gd name="connsiteY4" fmla="*/ 0 h 2256506"/>
              <a:gd name="connsiteX0" fmla="*/ 9255 w 2276861"/>
              <a:gd name="connsiteY0" fmla="*/ 0 h 2332164"/>
              <a:gd name="connsiteX1" fmla="*/ 2276861 w 2276861"/>
              <a:gd name="connsiteY1" fmla="*/ 0 h 2332164"/>
              <a:gd name="connsiteX2" fmla="*/ 2276861 w 2276861"/>
              <a:gd name="connsiteY2" fmla="*/ 1933605 h 2332164"/>
              <a:gd name="connsiteX3" fmla="*/ 0 w 2276861"/>
              <a:gd name="connsiteY3" fmla="*/ 2332164 h 2332164"/>
              <a:gd name="connsiteX4" fmla="*/ 9255 w 2276861"/>
              <a:gd name="connsiteY4" fmla="*/ 0 h 2332164"/>
              <a:gd name="connsiteX0" fmla="*/ 9255 w 2276861"/>
              <a:gd name="connsiteY0" fmla="*/ 0 h 2294335"/>
              <a:gd name="connsiteX1" fmla="*/ 2276861 w 2276861"/>
              <a:gd name="connsiteY1" fmla="*/ 0 h 2294335"/>
              <a:gd name="connsiteX2" fmla="*/ 2276861 w 2276861"/>
              <a:gd name="connsiteY2" fmla="*/ 1933605 h 2294335"/>
              <a:gd name="connsiteX3" fmla="*/ 0 w 2276861"/>
              <a:gd name="connsiteY3" fmla="*/ 2294335 h 2294335"/>
              <a:gd name="connsiteX4" fmla="*/ 9255 w 2276861"/>
              <a:gd name="connsiteY4" fmla="*/ 0 h 2294335"/>
              <a:gd name="connsiteX0" fmla="*/ 9255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9255 w 2276861"/>
              <a:gd name="connsiteY4" fmla="*/ 0 h 2235538"/>
              <a:gd name="connsiteX0" fmla="*/ 1497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1497 w 2276861"/>
              <a:gd name="connsiteY4" fmla="*/ 0 h 2235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6861" h="2235538">
                <a:moveTo>
                  <a:pt x="1497" y="0"/>
                </a:moveTo>
                <a:lnTo>
                  <a:pt x="2276861" y="0"/>
                </a:lnTo>
                <a:lnTo>
                  <a:pt x="2276861" y="1933605"/>
                </a:lnTo>
                <a:lnTo>
                  <a:pt x="0" y="2235538"/>
                </a:lnTo>
                <a:lnTo>
                  <a:pt x="1497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50800" dist="127000" dir="2700000" sx="102000" sy="102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2"/>
              </a:solidFill>
            </a:endParaRP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925742BB-129B-E971-A537-BE39829B7094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2766650" y="979575"/>
            <a:ext cx="1567238" cy="1567238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48C3B22F-273C-FC30-00A7-BC2FFD6E01A7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36001" y="17147365"/>
            <a:ext cx="4654817" cy="1222142"/>
          </a:xfrm>
          <a:prstGeom prst="rect">
            <a:avLst/>
          </a:prstGeom>
        </p:spPr>
      </p:pic>
      <p:sp>
        <p:nvSpPr>
          <p:cNvPr id="15" name="Textplatzhalter 18">
            <a:extLst>
              <a:ext uri="{FF2B5EF4-FFF2-40B4-BE49-F238E27FC236}">
                <a16:creationId xmlns:a16="http://schemas.microsoft.com/office/drawing/2014/main" id="{4DE7872F-D2C6-1FD4-1C77-5197CAA143D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330921" y="14634215"/>
            <a:ext cx="4968552" cy="71095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3600" b="0">
                <a:solidFill>
                  <a:schemeClr val="tx2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/>
              <a:t>Name</a:t>
            </a:r>
          </a:p>
        </p:txBody>
      </p:sp>
      <p:sp>
        <p:nvSpPr>
          <p:cNvPr id="16" name="Textplatzhalter 18">
            <a:extLst>
              <a:ext uri="{FF2B5EF4-FFF2-40B4-BE49-F238E27FC236}">
                <a16:creationId xmlns:a16="http://schemas.microsoft.com/office/drawing/2014/main" id="{4ACBFCCE-C087-4E27-E36F-1CE771794E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330921" y="13702960"/>
            <a:ext cx="4968552" cy="71095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4400" b="1">
                <a:solidFill>
                  <a:schemeClr val="tx2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/>
              <a:t>Name</a:t>
            </a:r>
          </a:p>
        </p:txBody>
      </p:sp>
      <p:sp>
        <p:nvSpPr>
          <p:cNvPr id="19" name="Rechteck 48">
            <a:extLst>
              <a:ext uri="{FF2B5EF4-FFF2-40B4-BE49-F238E27FC236}">
                <a16:creationId xmlns:a16="http://schemas.microsoft.com/office/drawing/2014/main" id="{7B37D39E-277D-1FDB-1195-A334A5E0D0CB}"/>
              </a:ext>
            </a:extLst>
          </p:cNvPr>
          <p:cNvSpPr/>
          <p:nvPr userDrawn="1"/>
        </p:nvSpPr>
        <p:spPr>
          <a:xfrm>
            <a:off x="7915539" y="13247972"/>
            <a:ext cx="5757950" cy="2808312"/>
          </a:xfrm>
          <a:custGeom>
            <a:avLst/>
            <a:gdLst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21241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19336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9255 w 2276861"/>
              <a:gd name="connsiteY0" fmla="*/ 0 h 2256506"/>
              <a:gd name="connsiteX1" fmla="*/ 2276861 w 2276861"/>
              <a:gd name="connsiteY1" fmla="*/ 0 h 2256506"/>
              <a:gd name="connsiteX2" fmla="*/ 2276861 w 2276861"/>
              <a:gd name="connsiteY2" fmla="*/ 1933605 h 2256506"/>
              <a:gd name="connsiteX3" fmla="*/ 0 w 2276861"/>
              <a:gd name="connsiteY3" fmla="*/ 2256506 h 2256506"/>
              <a:gd name="connsiteX4" fmla="*/ 9255 w 2276861"/>
              <a:gd name="connsiteY4" fmla="*/ 0 h 2256506"/>
              <a:gd name="connsiteX0" fmla="*/ 9255 w 2276861"/>
              <a:gd name="connsiteY0" fmla="*/ 0 h 2332164"/>
              <a:gd name="connsiteX1" fmla="*/ 2276861 w 2276861"/>
              <a:gd name="connsiteY1" fmla="*/ 0 h 2332164"/>
              <a:gd name="connsiteX2" fmla="*/ 2276861 w 2276861"/>
              <a:gd name="connsiteY2" fmla="*/ 1933605 h 2332164"/>
              <a:gd name="connsiteX3" fmla="*/ 0 w 2276861"/>
              <a:gd name="connsiteY3" fmla="*/ 2332164 h 2332164"/>
              <a:gd name="connsiteX4" fmla="*/ 9255 w 2276861"/>
              <a:gd name="connsiteY4" fmla="*/ 0 h 2332164"/>
              <a:gd name="connsiteX0" fmla="*/ 9255 w 2276861"/>
              <a:gd name="connsiteY0" fmla="*/ 0 h 2294335"/>
              <a:gd name="connsiteX1" fmla="*/ 2276861 w 2276861"/>
              <a:gd name="connsiteY1" fmla="*/ 0 h 2294335"/>
              <a:gd name="connsiteX2" fmla="*/ 2276861 w 2276861"/>
              <a:gd name="connsiteY2" fmla="*/ 1933605 h 2294335"/>
              <a:gd name="connsiteX3" fmla="*/ 0 w 2276861"/>
              <a:gd name="connsiteY3" fmla="*/ 2294335 h 2294335"/>
              <a:gd name="connsiteX4" fmla="*/ 9255 w 2276861"/>
              <a:gd name="connsiteY4" fmla="*/ 0 h 2294335"/>
              <a:gd name="connsiteX0" fmla="*/ 9255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9255 w 2276861"/>
              <a:gd name="connsiteY4" fmla="*/ 0 h 2235538"/>
              <a:gd name="connsiteX0" fmla="*/ 1497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1497 w 2276861"/>
              <a:gd name="connsiteY4" fmla="*/ 0 h 2235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6861" h="2235538">
                <a:moveTo>
                  <a:pt x="1497" y="0"/>
                </a:moveTo>
                <a:lnTo>
                  <a:pt x="2276861" y="0"/>
                </a:lnTo>
                <a:lnTo>
                  <a:pt x="2276861" y="1933605"/>
                </a:lnTo>
                <a:lnTo>
                  <a:pt x="0" y="2235538"/>
                </a:lnTo>
                <a:lnTo>
                  <a:pt x="1497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50800" dist="127000" dir="2700000" sx="102000" sy="102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2"/>
              </a:solidFill>
            </a:endParaRPr>
          </a:p>
        </p:txBody>
      </p:sp>
      <p:sp>
        <p:nvSpPr>
          <p:cNvPr id="20" name="Textplatzhalter 18">
            <a:extLst>
              <a:ext uri="{FF2B5EF4-FFF2-40B4-BE49-F238E27FC236}">
                <a16:creationId xmlns:a16="http://schemas.microsoft.com/office/drawing/2014/main" id="{ECB4613E-AB02-BDB1-9782-FBBB8135AE2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310460" y="14634215"/>
            <a:ext cx="4968552" cy="71095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3600" b="0">
                <a:solidFill>
                  <a:schemeClr val="tx2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/>
              <a:t>Name</a:t>
            </a:r>
          </a:p>
        </p:txBody>
      </p:sp>
      <p:sp>
        <p:nvSpPr>
          <p:cNvPr id="21" name="Textplatzhalter 18">
            <a:extLst>
              <a:ext uri="{FF2B5EF4-FFF2-40B4-BE49-F238E27FC236}">
                <a16:creationId xmlns:a16="http://schemas.microsoft.com/office/drawing/2014/main" id="{3B2D9AAA-8DCC-6053-8961-238583A3D48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310460" y="13702960"/>
            <a:ext cx="4968552" cy="71095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4400" b="1">
                <a:solidFill>
                  <a:schemeClr val="tx2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/>
              <a:t>Name</a:t>
            </a:r>
          </a:p>
        </p:txBody>
      </p:sp>
      <p:sp>
        <p:nvSpPr>
          <p:cNvPr id="4" name="Bildplatzhalter 24">
            <a:extLst>
              <a:ext uri="{FF2B5EF4-FFF2-40B4-BE49-F238E27FC236}">
                <a16:creationId xmlns:a16="http://schemas.microsoft.com/office/drawing/2014/main" id="{FF0D3615-EF3B-7F3D-512E-81EC784C5002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8526484" y="3823892"/>
            <a:ext cx="5757950" cy="10415252"/>
          </a:xfrm>
          <a:custGeom>
            <a:avLst/>
            <a:gdLst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0 w 6189998"/>
              <a:gd name="csY3" fmla="*/ 7704856 h 7704856"/>
              <a:gd name="csX4" fmla="*/ 0 w 6189998"/>
              <a:gd name="csY4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4267594 w 6189998"/>
              <a:gd name="csY3" fmla="*/ 7675738 h 7704856"/>
              <a:gd name="csX4" fmla="*/ 0 w 6189998"/>
              <a:gd name="csY4" fmla="*/ 7704856 h 7704856"/>
              <a:gd name="csX5" fmla="*/ 0 w 6189998"/>
              <a:gd name="csY5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265121 w 6189998"/>
              <a:gd name="csY3" fmla="*/ 7696520 h 7704856"/>
              <a:gd name="csX4" fmla="*/ 4267594 w 6189998"/>
              <a:gd name="csY4" fmla="*/ 7675738 h 7704856"/>
              <a:gd name="csX5" fmla="*/ 0 w 6189998"/>
              <a:gd name="csY5" fmla="*/ 7704856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265121 w 6189998"/>
              <a:gd name="csY3" fmla="*/ 7696520 h 7704856"/>
              <a:gd name="csX4" fmla="*/ 4267594 w 6189998"/>
              <a:gd name="csY4" fmla="*/ 7675738 h 7704856"/>
              <a:gd name="csX5" fmla="*/ 0 w 6189998"/>
              <a:gd name="csY5" fmla="*/ 7704856 h 7704856"/>
              <a:gd name="csX6" fmla="*/ 0 w 6189998"/>
              <a:gd name="csY6" fmla="*/ 0 h 7704856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4267594 w 6189998"/>
              <a:gd name="csY4" fmla="*/ 7675738 h 7738083"/>
              <a:gd name="csX5" fmla="*/ 0 w 6189998"/>
              <a:gd name="csY5" fmla="*/ 770485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615865 h 7738083"/>
              <a:gd name="csX5" fmla="*/ 0 w 6189998"/>
              <a:gd name="csY5" fmla="*/ 770485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615865 h 7738083"/>
              <a:gd name="csX5" fmla="*/ 0 w 6189998"/>
              <a:gd name="csY5" fmla="*/ 6541074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74302 h 7738083"/>
              <a:gd name="csX5" fmla="*/ 0 w 6189998"/>
              <a:gd name="csY5" fmla="*/ 6541074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74302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84934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95566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13536 w 6189998"/>
              <a:gd name="csY3" fmla="*/ 7695552 h 7704856"/>
              <a:gd name="csX4" fmla="*/ 5535285 w 6189998"/>
              <a:gd name="csY4" fmla="*/ 6595566 h 7704856"/>
              <a:gd name="csX5" fmla="*/ 0 w 6189998"/>
              <a:gd name="csY5" fmla="*/ 6594236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35658 w 6189998"/>
              <a:gd name="csY3" fmla="*/ 7702926 h 7704856"/>
              <a:gd name="csX4" fmla="*/ 5535285 w 6189998"/>
              <a:gd name="csY4" fmla="*/ 6595566 h 7704856"/>
              <a:gd name="csX5" fmla="*/ 0 w 6189998"/>
              <a:gd name="csY5" fmla="*/ 6594236 h 7704856"/>
              <a:gd name="csX6" fmla="*/ 0 w 6189998"/>
              <a:gd name="csY6" fmla="*/ 0 h 7704856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35285 w 6189998"/>
              <a:gd name="csY4" fmla="*/ 6595566 h 7710301"/>
              <a:gd name="csX5" fmla="*/ 0 w 6189998"/>
              <a:gd name="csY5" fmla="*/ 6594236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94236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608985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04857"/>
              <a:gd name="csX1" fmla="*/ 6189998 w 6189998"/>
              <a:gd name="csY1" fmla="*/ 0 h 7704857"/>
              <a:gd name="csX2" fmla="*/ 6189998 w 6189998"/>
              <a:gd name="csY2" fmla="*/ 7704856 h 7704857"/>
              <a:gd name="csX3" fmla="*/ 5532793 w 6189998"/>
              <a:gd name="csY3" fmla="*/ 7700048 h 7704857"/>
              <a:gd name="csX4" fmla="*/ 5542660 w 6189998"/>
              <a:gd name="csY4" fmla="*/ 6588191 h 7704857"/>
              <a:gd name="csX5" fmla="*/ 0 w 6189998"/>
              <a:gd name="csY5" fmla="*/ 6586862 h 7704857"/>
              <a:gd name="csX6" fmla="*/ 0 w 6189998"/>
              <a:gd name="csY6" fmla="*/ 0 h 7704857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3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3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04857"/>
              <a:gd name="csX1" fmla="*/ 6189998 w 6189998"/>
              <a:gd name="csY1" fmla="*/ 0 h 7704857"/>
              <a:gd name="csX2" fmla="*/ 6189998 w 6189998"/>
              <a:gd name="csY2" fmla="*/ 7704856 h 7704857"/>
              <a:gd name="csX3" fmla="*/ 5543033 w 6189998"/>
              <a:gd name="csY3" fmla="*/ 7700048 h 7704857"/>
              <a:gd name="csX4" fmla="*/ 5542660 w 6189998"/>
              <a:gd name="csY4" fmla="*/ 6588191 h 7704857"/>
              <a:gd name="csX5" fmla="*/ 0 w 6189998"/>
              <a:gd name="csY5" fmla="*/ 6586862 h 7704857"/>
              <a:gd name="csX6" fmla="*/ 0 w 6189998"/>
              <a:gd name="csY6" fmla="*/ 0 h 7704857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43033 w 6189998"/>
              <a:gd name="csY3" fmla="*/ 7700048 h 7704856"/>
              <a:gd name="csX4" fmla="*/ 5542660 w 6189998"/>
              <a:gd name="csY4" fmla="*/ 6588191 h 7704856"/>
              <a:gd name="csX5" fmla="*/ 0 w 6189998"/>
              <a:gd name="csY5" fmla="*/ 6971204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43033 w 6189998"/>
              <a:gd name="csY3" fmla="*/ 7700048 h 7704856"/>
              <a:gd name="csX4" fmla="*/ 5542660 w 6189998"/>
              <a:gd name="csY4" fmla="*/ 6972533 h 7704856"/>
              <a:gd name="csX5" fmla="*/ 0 w 6189998"/>
              <a:gd name="csY5" fmla="*/ 6971204 h 7704856"/>
              <a:gd name="csX6" fmla="*/ 0 w 6189998"/>
              <a:gd name="csY6" fmla="*/ 0 h 770485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</a:cxnLst>
            <a:rect l="l" t="t" r="r" b="b"/>
            <a:pathLst>
              <a:path w="6189998" h="7704856">
                <a:moveTo>
                  <a:pt x="0" y="0"/>
                </a:moveTo>
                <a:lnTo>
                  <a:pt x="6189998" y="0"/>
                </a:lnTo>
                <a:lnTo>
                  <a:pt x="6189998" y="7704856"/>
                </a:lnTo>
                <a:lnTo>
                  <a:pt x="5543033" y="7700048"/>
                </a:lnTo>
                <a:cubicBezTo>
                  <a:pt x="5542909" y="7330928"/>
                  <a:pt x="5542784" y="7341653"/>
                  <a:pt x="5542660" y="6972533"/>
                </a:cubicBezTo>
                <a:lnTo>
                  <a:pt x="0" y="6971204"/>
                </a:lnTo>
                <a:lnTo>
                  <a:pt x="0" y="0"/>
                </a:lnTo>
                <a:close/>
              </a:path>
            </a:pathLst>
          </a:custGeom>
          <a:noFill/>
        </p:spPr>
        <p:txBody>
          <a:bodyPr/>
          <a:lstStyle>
            <a:lvl1pPr marL="0" indent="0" algn="l">
              <a:buFontTx/>
              <a:buNone/>
              <a:defRPr sz="4800">
                <a:solidFill>
                  <a:schemeClr val="bg1"/>
                </a:solidFill>
              </a:defRPr>
            </a:lvl1pPr>
          </a:lstStyle>
          <a:p>
            <a:r>
              <a:rPr lang="de-DE"/>
              <a:t>Speaker Bild einfügen</a:t>
            </a:r>
          </a:p>
        </p:txBody>
      </p:sp>
    </p:spTree>
    <p:extLst>
      <p:ext uri="{BB962C8B-B14F-4D97-AF65-F5344CB8AC3E}">
        <p14:creationId xmlns:p14="http://schemas.microsoft.com/office/powerpoint/2010/main" val="28404408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Speaker_4">
    <p:bg>
      <p:bgPr>
        <a:solidFill>
          <a:srgbClr val="FFF0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 descr="Ein Bild, das Zuschauer, Zentrum für darstellende Künste, Theater, Hörsaal enthält.&#10;&#10;KI-generierte Inhalte können fehlerhaft sein.">
            <a:extLst>
              <a:ext uri="{FF2B5EF4-FFF2-40B4-BE49-F238E27FC236}">
                <a16:creationId xmlns:a16="http://schemas.microsoft.com/office/drawing/2014/main" id="{475B8CC8-1D16-C115-0191-5B5E6BA6FDD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26"/>
          <a:stretch>
            <a:fillRect/>
          </a:stretch>
        </p:blipFill>
        <p:spPr>
          <a:xfrm>
            <a:off x="0" y="-24102"/>
            <a:ext cx="15335250" cy="19217267"/>
          </a:xfrm>
          <a:prstGeom prst="rect">
            <a:avLst/>
          </a:prstGeom>
        </p:spPr>
      </p:pic>
      <p:sp>
        <p:nvSpPr>
          <p:cNvPr id="9" name="Rechteck 8">
            <a:extLst>
              <a:ext uri="{FF2B5EF4-FFF2-40B4-BE49-F238E27FC236}">
                <a16:creationId xmlns:a16="http://schemas.microsoft.com/office/drawing/2014/main" id="{8C9E41A7-599A-EAA8-5D47-B19B57FF3C8E}"/>
              </a:ext>
            </a:extLst>
          </p:cNvPr>
          <p:cNvSpPr/>
          <p:nvPr userDrawn="1"/>
        </p:nvSpPr>
        <p:spPr>
          <a:xfrm>
            <a:off x="0" y="-24102"/>
            <a:ext cx="15335250" cy="19169063"/>
          </a:xfrm>
          <a:prstGeom prst="rect">
            <a:avLst/>
          </a:prstGeom>
          <a:solidFill>
            <a:schemeClr val="accent5"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err="1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925742BB-129B-E971-A537-BE39829B7094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2766650" y="979575"/>
            <a:ext cx="1567238" cy="1567238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48C3B22F-273C-FC30-00A7-BC2FFD6E01A7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36001" y="17147365"/>
            <a:ext cx="4654817" cy="1222142"/>
          </a:xfrm>
          <a:prstGeom prst="rect">
            <a:avLst/>
          </a:prstGeom>
        </p:spPr>
      </p:pic>
      <p:sp>
        <p:nvSpPr>
          <p:cNvPr id="22" name="Bildplatzhalter 24">
            <a:extLst>
              <a:ext uri="{FF2B5EF4-FFF2-40B4-BE49-F238E27FC236}">
                <a16:creationId xmlns:a16="http://schemas.microsoft.com/office/drawing/2014/main" id="{1A260BE9-02DD-4930-0C66-26E8BE5E8311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479083" y="3834000"/>
            <a:ext cx="3748758" cy="10422545"/>
          </a:xfrm>
          <a:custGeom>
            <a:avLst/>
            <a:gdLst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0 w 6189998"/>
              <a:gd name="csY3" fmla="*/ 7704856 h 7704856"/>
              <a:gd name="csX4" fmla="*/ 0 w 6189998"/>
              <a:gd name="csY4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4267594 w 6189998"/>
              <a:gd name="csY3" fmla="*/ 7675738 h 7704856"/>
              <a:gd name="csX4" fmla="*/ 0 w 6189998"/>
              <a:gd name="csY4" fmla="*/ 7704856 h 7704856"/>
              <a:gd name="csX5" fmla="*/ 0 w 6189998"/>
              <a:gd name="csY5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265121 w 6189998"/>
              <a:gd name="csY3" fmla="*/ 7696520 h 7704856"/>
              <a:gd name="csX4" fmla="*/ 4267594 w 6189998"/>
              <a:gd name="csY4" fmla="*/ 7675738 h 7704856"/>
              <a:gd name="csX5" fmla="*/ 0 w 6189998"/>
              <a:gd name="csY5" fmla="*/ 7704856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265121 w 6189998"/>
              <a:gd name="csY3" fmla="*/ 7696520 h 7704856"/>
              <a:gd name="csX4" fmla="*/ 4267594 w 6189998"/>
              <a:gd name="csY4" fmla="*/ 7675738 h 7704856"/>
              <a:gd name="csX5" fmla="*/ 0 w 6189998"/>
              <a:gd name="csY5" fmla="*/ 7704856 h 7704856"/>
              <a:gd name="csX6" fmla="*/ 0 w 6189998"/>
              <a:gd name="csY6" fmla="*/ 0 h 7704856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4267594 w 6189998"/>
              <a:gd name="csY4" fmla="*/ 7675738 h 7738083"/>
              <a:gd name="csX5" fmla="*/ 0 w 6189998"/>
              <a:gd name="csY5" fmla="*/ 770485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615865 h 7738083"/>
              <a:gd name="csX5" fmla="*/ 0 w 6189998"/>
              <a:gd name="csY5" fmla="*/ 770485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615865 h 7738083"/>
              <a:gd name="csX5" fmla="*/ 0 w 6189998"/>
              <a:gd name="csY5" fmla="*/ 6541074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74302 h 7738083"/>
              <a:gd name="csX5" fmla="*/ 0 w 6189998"/>
              <a:gd name="csY5" fmla="*/ 6541074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74302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84934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95566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13536 w 6189998"/>
              <a:gd name="csY3" fmla="*/ 7695552 h 7704856"/>
              <a:gd name="csX4" fmla="*/ 5535285 w 6189998"/>
              <a:gd name="csY4" fmla="*/ 6595566 h 7704856"/>
              <a:gd name="csX5" fmla="*/ 0 w 6189998"/>
              <a:gd name="csY5" fmla="*/ 6594236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35658 w 6189998"/>
              <a:gd name="csY3" fmla="*/ 7702926 h 7704856"/>
              <a:gd name="csX4" fmla="*/ 5535285 w 6189998"/>
              <a:gd name="csY4" fmla="*/ 6595566 h 7704856"/>
              <a:gd name="csX5" fmla="*/ 0 w 6189998"/>
              <a:gd name="csY5" fmla="*/ 6594236 h 7704856"/>
              <a:gd name="csX6" fmla="*/ 0 w 6189998"/>
              <a:gd name="csY6" fmla="*/ 0 h 7704856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35285 w 6189998"/>
              <a:gd name="csY4" fmla="*/ 6595566 h 7710301"/>
              <a:gd name="csX5" fmla="*/ 0 w 6189998"/>
              <a:gd name="csY5" fmla="*/ 6594236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94236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608985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04857"/>
              <a:gd name="csX1" fmla="*/ 6189998 w 6189998"/>
              <a:gd name="csY1" fmla="*/ 0 h 7704857"/>
              <a:gd name="csX2" fmla="*/ 6189998 w 6189998"/>
              <a:gd name="csY2" fmla="*/ 7704856 h 7704857"/>
              <a:gd name="csX3" fmla="*/ 5532793 w 6189998"/>
              <a:gd name="csY3" fmla="*/ 7700048 h 7704857"/>
              <a:gd name="csX4" fmla="*/ 5542660 w 6189998"/>
              <a:gd name="csY4" fmla="*/ 6588191 h 7704857"/>
              <a:gd name="csX5" fmla="*/ 0 w 6189998"/>
              <a:gd name="csY5" fmla="*/ 6586862 h 7704857"/>
              <a:gd name="csX6" fmla="*/ 0 w 6189998"/>
              <a:gd name="csY6" fmla="*/ 0 h 7704857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3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3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04857"/>
              <a:gd name="csX1" fmla="*/ 6189998 w 6189998"/>
              <a:gd name="csY1" fmla="*/ 0 h 7704857"/>
              <a:gd name="csX2" fmla="*/ 6189998 w 6189998"/>
              <a:gd name="csY2" fmla="*/ 7704856 h 7704857"/>
              <a:gd name="csX3" fmla="*/ 5543033 w 6189998"/>
              <a:gd name="csY3" fmla="*/ 7700048 h 7704857"/>
              <a:gd name="csX4" fmla="*/ 5542660 w 6189998"/>
              <a:gd name="csY4" fmla="*/ 6588191 h 7704857"/>
              <a:gd name="csX5" fmla="*/ 0 w 6189998"/>
              <a:gd name="csY5" fmla="*/ 6586862 h 7704857"/>
              <a:gd name="csX6" fmla="*/ 0 w 6189998"/>
              <a:gd name="csY6" fmla="*/ 0 h 7704857"/>
              <a:gd name="csX0" fmla="*/ 0 w 6189998"/>
              <a:gd name="csY0" fmla="*/ 0 h 11867147"/>
              <a:gd name="csX1" fmla="*/ 6189998 w 6189998"/>
              <a:gd name="csY1" fmla="*/ 4162292 h 11867147"/>
              <a:gd name="csX2" fmla="*/ 6189998 w 6189998"/>
              <a:gd name="csY2" fmla="*/ 11867148 h 11867147"/>
              <a:gd name="csX3" fmla="*/ 5543033 w 6189998"/>
              <a:gd name="csY3" fmla="*/ 11862340 h 11867147"/>
              <a:gd name="csX4" fmla="*/ 5542660 w 6189998"/>
              <a:gd name="csY4" fmla="*/ 10750483 h 11867147"/>
              <a:gd name="csX5" fmla="*/ 0 w 6189998"/>
              <a:gd name="csY5" fmla="*/ 10749154 h 11867147"/>
              <a:gd name="csX6" fmla="*/ 0 w 6189998"/>
              <a:gd name="csY6" fmla="*/ 0 h 11867147"/>
              <a:gd name="csX0" fmla="*/ 0 w 6189998"/>
              <a:gd name="csY0" fmla="*/ 0 h 11738417"/>
              <a:gd name="csX1" fmla="*/ 6189998 w 6189998"/>
              <a:gd name="csY1" fmla="*/ 4033561 h 11738417"/>
              <a:gd name="csX2" fmla="*/ 6189998 w 6189998"/>
              <a:gd name="csY2" fmla="*/ 11738417 h 11738417"/>
              <a:gd name="csX3" fmla="*/ 5543033 w 6189998"/>
              <a:gd name="csY3" fmla="*/ 11733609 h 11738417"/>
              <a:gd name="csX4" fmla="*/ 5542660 w 6189998"/>
              <a:gd name="csY4" fmla="*/ 10621752 h 11738417"/>
              <a:gd name="csX5" fmla="*/ 0 w 6189998"/>
              <a:gd name="csY5" fmla="*/ 10620423 h 11738417"/>
              <a:gd name="csX6" fmla="*/ 0 w 6189998"/>
              <a:gd name="csY6" fmla="*/ 0 h 11738417"/>
              <a:gd name="csX0" fmla="*/ 0 w 6189998"/>
              <a:gd name="csY0" fmla="*/ 0 h 11738417"/>
              <a:gd name="csX1" fmla="*/ 6189998 w 6189998"/>
              <a:gd name="csY1" fmla="*/ 0 h 11738417"/>
              <a:gd name="csX2" fmla="*/ 6189998 w 6189998"/>
              <a:gd name="csY2" fmla="*/ 11738417 h 11738417"/>
              <a:gd name="csX3" fmla="*/ 5543033 w 6189998"/>
              <a:gd name="csY3" fmla="*/ 11733609 h 11738417"/>
              <a:gd name="csX4" fmla="*/ 5542660 w 6189998"/>
              <a:gd name="csY4" fmla="*/ 10621752 h 11738417"/>
              <a:gd name="csX5" fmla="*/ 0 w 6189998"/>
              <a:gd name="csY5" fmla="*/ 10620423 h 11738417"/>
              <a:gd name="csX6" fmla="*/ 0 w 6189998"/>
              <a:gd name="csY6" fmla="*/ 0 h 1173841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</a:cxnLst>
            <a:rect l="l" t="t" r="r" b="b"/>
            <a:pathLst>
              <a:path w="6189998" h="11738417">
                <a:moveTo>
                  <a:pt x="0" y="0"/>
                </a:moveTo>
                <a:lnTo>
                  <a:pt x="6189998" y="0"/>
                </a:lnTo>
                <a:lnTo>
                  <a:pt x="6189998" y="11738417"/>
                </a:lnTo>
                <a:lnTo>
                  <a:pt x="5543033" y="11733609"/>
                </a:lnTo>
                <a:cubicBezTo>
                  <a:pt x="5542909" y="11364489"/>
                  <a:pt x="5542784" y="10990872"/>
                  <a:pt x="5542660" y="10621752"/>
                </a:cubicBezTo>
                <a:lnTo>
                  <a:pt x="0" y="10620423"/>
                </a:lnTo>
                <a:lnTo>
                  <a:pt x="0" y="0"/>
                </a:lnTo>
                <a:close/>
              </a:path>
            </a:pathLst>
          </a:custGeom>
          <a:noFill/>
        </p:spPr>
        <p:txBody>
          <a:bodyPr/>
          <a:lstStyle>
            <a:lvl1pPr marL="0" indent="0" algn="l">
              <a:buFontTx/>
              <a:buNone/>
              <a:defRPr sz="3600">
                <a:solidFill>
                  <a:schemeClr val="bg1"/>
                </a:solidFill>
              </a:defRPr>
            </a:lvl1pPr>
          </a:lstStyle>
          <a:p>
            <a:r>
              <a:rPr lang="de-DE"/>
              <a:t>Speaker Bild einfügen</a:t>
            </a:r>
          </a:p>
        </p:txBody>
      </p:sp>
      <p:sp>
        <p:nvSpPr>
          <p:cNvPr id="23" name="Rechteck 48">
            <a:extLst>
              <a:ext uri="{FF2B5EF4-FFF2-40B4-BE49-F238E27FC236}">
                <a16:creationId xmlns:a16="http://schemas.microsoft.com/office/drawing/2014/main" id="{F902742A-6738-B2E3-FFF0-49563A8AA2BD}"/>
              </a:ext>
            </a:extLst>
          </p:cNvPr>
          <p:cNvSpPr/>
          <p:nvPr userDrawn="1"/>
        </p:nvSpPr>
        <p:spPr>
          <a:xfrm>
            <a:off x="936000" y="13249804"/>
            <a:ext cx="3896919" cy="2799345"/>
          </a:xfrm>
          <a:custGeom>
            <a:avLst/>
            <a:gdLst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21241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19336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9255 w 2276861"/>
              <a:gd name="connsiteY0" fmla="*/ 0 h 2256506"/>
              <a:gd name="connsiteX1" fmla="*/ 2276861 w 2276861"/>
              <a:gd name="connsiteY1" fmla="*/ 0 h 2256506"/>
              <a:gd name="connsiteX2" fmla="*/ 2276861 w 2276861"/>
              <a:gd name="connsiteY2" fmla="*/ 1933605 h 2256506"/>
              <a:gd name="connsiteX3" fmla="*/ 0 w 2276861"/>
              <a:gd name="connsiteY3" fmla="*/ 2256506 h 2256506"/>
              <a:gd name="connsiteX4" fmla="*/ 9255 w 2276861"/>
              <a:gd name="connsiteY4" fmla="*/ 0 h 2256506"/>
              <a:gd name="connsiteX0" fmla="*/ 9255 w 2276861"/>
              <a:gd name="connsiteY0" fmla="*/ 0 h 2332164"/>
              <a:gd name="connsiteX1" fmla="*/ 2276861 w 2276861"/>
              <a:gd name="connsiteY1" fmla="*/ 0 h 2332164"/>
              <a:gd name="connsiteX2" fmla="*/ 2276861 w 2276861"/>
              <a:gd name="connsiteY2" fmla="*/ 1933605 h 2332164"/>
              <a:gd name="connsiteX3" fmla="*/ 0 w 2276861"/>
              <a:gd name="connsiteY3" fmla="*/ 2332164 h 2332164"/>
              <a:gd name="connsiteX4" fmla="*/ 9255 w 2276861"/>
              <a:gd name="connsiteY4" fmla="*/ 0 h 2332164"/>
              <a:gd name="connsiteX0" fmla="*/ 9255 w 2276861"/>
              <a:gd name="connsiteY0" fmla="*/ 0 h 2294335"/>
              <a:gd name="connsiteX1" fmla="*/ 2276861 w 2276861"/>
              <a:gd name="connsiteY1" fmla="*/ 0 h 2294335"/>
              <a:gd name="connsiteX2" fmla="*/ 2276861 w 2276861"/>
              <a:gd name="connsiteY2" fmla="*/ 1933605 h 2294335"/>
              <a:gd name="connsiteX3" fmla="*/ 0 w 2276861"/>
              <a:gd name="connsiteY3" fmla="*/ 2294335 h 2294335"/>
              <a:gd name="connsiteX4" fmla="*/ 9255 w 2276861"/>
              <a:gd name="connsiteY4" fmla="*/ 0 h 2294335"/>
              <a:gd name="connsiteX0" fmla="*/ 9255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9255 w 2276861"/>
              <a:gd name="connsiteY4" fmla="*/ 0 h 2235538"/>
              <a:gd name="connsiteX0" fmla="*/ 1497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1497 w 2276861"/>
              <a:gd name="connsiteY4" fmla="*/ 0 h 2235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6861" h="2235538">
                <a:moveTo>
                  <a:pt x="1497" y="0"/>
                </a:moveTo>
                <a:lnTo>
                  <a:pt x="2276861" y="0"/>
                </a:lnTo>
                <a:lnTo>
                  <a:pt x="2276861" y="1933605"/>
                </a:lnTo>
                <a:lnTo>
                  <a:pt x="0" y="2235538"/>
                </a:lnTo>
                <a:lnTo>
                  <a:pt x="1497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50800" dist="127000" dir="2700000" sx="102000" sy="102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2"/>
              </a:solidFill>
            </a:endParaRPr>
          </a:p>
        </p:txBody>
      </p:sp>
      <p:sp>
        <p:nvSpPr>
          <p:cNvPr id="24" name="Textplatzhalter 18">
            <a:extLst>
              <a:ext uri="{FF2B5EF4-FFF2-40B4-BE49-F238E27FC236}">
                <a16:creationId xmlns:a16="http://schemas.microsoft.com/office/drawing/2014/main" id="{35A90E87-E4CE-1F58-5853-9720F2DE996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330922" y="14913123"/>
            <a:ext cx="3231068" cy="43005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2800" b="0">
                <a:solidFill>
                  <a:schemeClr val="tx2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/>
              <a:t>Name</a:t>
            </a:r>
          </a:p>
        </p:txBody>
      </p:sp>
      <p:sp>
        <p:nvSpPr>
          <p:cNvPr id="25" name="Textplatzhalter 18">
            <a:extLst>
              <a:ext uri="{FF2B5EF4-FFF2-40B4-BE49-F238E27FC236}">
                <a16:creationId xmlns:a16="http://schemas.microsoft.com/office/drawing/2014/main" id="{5B825867-B9B8-5079-DF36-5E82C259656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330922" y="13695826"/>
            <a:ext cx="3231068" cy="106614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3600" b="1">
                <a:solidFill>
                  <a:schemeClr val="tx2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/>
              <a:t>Vorname</a:t>
            </a:r>
            <a:br>
              <a:rPr lang="de-DE"/>
            </a:br>
            <a:r>
              <a:rPr lang="de-DE"/>
              <a:t>Name</a:t>
            </a:r>
          </a:p>
        </p:txBody>
      </p:sp>
      <p:sp>
        <p:nvSpPr>
          <p:cNvPr id="27" name="Rechteck 48">
            <a:extLst>
              <a:ext uri="{FF2B5EF4-FFF2-40B4-BE49-F238E27FC236}">
                <a16:creationId xmlns:a16="http://schemas.microsoft.com/office/drawing/2014/main" id="{DA8E00CC-A65D-77D9-CFEA-A4703A71548D}"/>
              </a:ext>
            </a:extLst>
          </p:cNvPr>
          <p:cNvSpPr/>
          <p:nvPr userDrawn="1"/>
        </p:nvSpPr>
        <p:spPr>
          <a:xfrm>
            <a:off x="5468358" y="13249804"/>
            <a:ext cx="3896919" cy="2799345"/>
          </a:xfrm>
          <a:custGeom>
            <a:avLst/>
            <a:gdLst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21241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19336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9255 w 2276861"/>
              <a:gd name="connsiteY0" fmla="*/ 0 h 2256506"/>
              <a:gd name="connsiteX1" fmla="*/ 2276861 w 2276861"/>
              <a:gd name="connsiteY1" fmla="*/ 0 h 2256506"/>
              <a:gd name="connsiteX2" fmla="*/ 2276861 w 2276861"/>
              <a:gd name="connsiteY2" fmla="*/ 1933605 h 2256506"/>
              <a:gd name="connsiteX3" fmla="*/ 0 w 2276861"/>
              <a:gd name="connsiteY3" fmla="*/ 2256506 h 2256506"/>
              <a:gd name="connsiteX4" fmla="*/ 9255 w 2276861"/>
              <a:gd name="connsiteY4" fmla="*/ 0 h 2256506"/>
              <a:gd name="connsiteX0" fmla="*/ 9255 w 2276861"/>
              <a:gd name="connsiteY0" fmla="*/ 0 h 2332164"/>
              <a:gd name="connsiteX1" fmla="*/ 2276861 w 2276861"/>
              <a:gd name="connsiteY1" fmla="*/ 0 h 2332164"/>
              <a:gd name="connsiteX2" fmla="*/ 2276861 w 2276861"/>
              <a:gd name="connsiteY2" fmla="*/ 1933605 h 2332164"/>
              <a:gd name="connsiteX3" fmla="*/ 0 w 2276861"/>
              <a:gd name="connsiteY3" fmla="*/ 2332164 h 2332164"/>
              <a:gd name="connsiteX4" fmla="*/ 9255 w 2276861"/>
              <a:gd name="connsiteY4" fmla="*/ 0 h 2332164"/>
              <a:gd name="connsiteX0" fmla="*/ 9255 w 2276861"/>
              <a:gd name="connsiteY0" fmla="*/ 0 h 2294335"/>
              <a:gd name="connsiteX1" fmla="*/ 2276861 w 2276861"/>
              <a:gd name="connsiteY1" fmla="*/ 0 h 2294335"/>
              <a:gd name="connsiteX2" fmla="*/ 2276861 w 2276861"/>
              <a:gd name="connsiteY2" fmla="*/ 1933605 h 2294335"/>
              <a:gd name="connsiteX3" fmla="*/ 0 w 2276861"/>
              <a:gd name="connsiteY3" fmla="*/ 2294335 h 2294335"/>
              <a:gd name="connsiteX4" fmla="*/ 9255 w 2276861"/>
              <a:gd name="connsiteY4" fmla="*/ 0 h 2294335"/>
              <a:gd name="connsiteX0" fmla="*/ 9255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9255 w 2276861"/>
              <a:gd name="connsiteY4" fmla="*/ 0 h 2235538"/>
              <a:gd name="connsiteX0" fmla="*/ 1497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1497 w 2276861"/>
              <a:gd name="connsiteY4" fmla="*/ 0 h 2235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6861" h="2235538">
                <a:moveTo>
                  <a:pt x="1497" y="0"/>
                </a:moveTo>
                <a:lnTo>
                  <a:pt x="2276861" y="0"/>
                </a:lnTo>
                <a:lnTo>
                  <a:pt x="2276861" y="1933605"/>
                </a:lnTo>
                <a:lnTo>
                  <a:pt x="0" y="2235538"/>
                </a:lnTo>
                <a:lnTo>
                  <a:pt x="1497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50800" dist="127000" dir="2700000" sx="102000" sy="102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2"/>
              </a:solidFill>
            </a:endParaRPr>
          </a:p>
        </p:txBody>
      </p:sp>
      <p:sp>
        <p:nvSpPr>
          <p:cNvPr id="28" name="Textplatzhalter 18">
            <a:extLst>
              <a:ext uri="{FF2B5EF4-FFF2-40B4-BE49-F238E27FC236}">
                <a16:creationId xmlns:a16="http://schemas.microsoft.com/office/drawing/2014/main" id="{60F6DC96-8C7D-E370-B989-0189D9D5CFD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863280" y="14913123"/>
            <a:ext cx="3231068" cy="43005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2800" b="0">
                <a:solidFill>
                  <a:schemeClr val="tx2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/>
              <a:t>Name</a:t>
            </a:r>
          </a:p>
        </p:txBody>
      </p:sp>
      <p:sp>
        <p:nvSpPr>
          <p:cNvPr id="29" name="Textplatzhalter 18">
            <a:extLst>
              <a:ext uri="{FF2B5EF4-FFF2-40B4-BE49-F238E27FC236}">
                <a16:creationId xmlns:a16="http://schemas.microsoft.com/office/drawing/2014/main" id="{038F2D9D-8CA4-7B07-FCF8-FFA7D007BB05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863280" y="13695826"/>
            <a:ext cx="3231068" cy="106614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3600" b="1">
                <a:solidFill>
                  <a:schemeClr val="tx2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/>
              <a:t>Vorname</a:t>
            </a:r>
            <a:br>
              <a:rPr lang="de-DE"/>
            </a:br>
            <a:r>
              <a:rPr lang="de-DE"/>
              <a:t>Name</a:t>
            </a:r>
          </a:p>
        </p:txBody>
      </p:sp>
      <p:sp>
        <p:nvSpPr>
          <p:cNvPr id="31" name="Rechteck 48">
            <a:extLst>
              <a:ext uri="{FF2B5EF4-FFF2-40B4-BE49-F238E27FC236}">
                <a16:creationId xmlns:a16="http://schemas.microsoft.com/office/drawing/2014/main" id="{2D6E63A6-34F4-3500-DB5B-28C3551B6F3E}"/>
              </a:ext>
            </a:extLst>
          </p:cNvPr>
          <p:cNvSpPr/>
          <p:nvPr userDrawn="1"/>
        </p:nvSpPr>
        <p:spPr>
          <a:xfrm>
            <a:off x="10000716" y="13249804"/>
            <a:ext cx="3896919" cy="2799345"/>
          </a:xfrm>
          <a:custGeom>
            <a:avLst/>
            <a:gdLst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21241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19336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9255 w 2276861"/>
              <a:gd name="connsiteY0" fmla="*/ 0 h 2256506"/>
              <a:gd name="connsiteX1" fmla="*/ 2276861 w 2276861"/>
              <a:gd name="connsiteY1" fmla="*/ 0 h 2256506"/>
              <a:gd name="connsiteX2" fmla="*/ 2276861 w 2276861"/>
              <a:gd name="connsiteY2" fmla="*/ 1933605 h 2256506"/>
              <a:gd name="connsiteX3" fmla="*/ 0 w 2276861"/>
              <a:gd name="connsiteY3" fmla="*/ 2256506 h 2256506"/>
              <a:gd name="connsiteX4" fmla="*/ 9255 w 2276861"/>
              <a:gd name="connsiteY4" fmla="*/ 0 h 2256506"/>
              <a:gd name="connsiteX0" fmla="*/ 9255 w 2276861"/>
              <a:gd name="connsiteY0" fmla="*/ 0 h 2332164"/>
              <a:gd name="connsiteX1" fmla="*/ 2276861 w 2276861"/>
              <a:gd name="connsiteY1" fmla="*/ 0 h 2332164"/>
              <a:gd name="connsiteX2" fmla="*/ 2276861 w 2276861"/>
              <a:gd name="connsiteY2" fmla="*/ 1933605 h 2332164"/>
              <a:gd name="connsiteX3" fmla="*/ 0 w 2276861"/>
              <a:gd name="connsiteY3" fmla="*/ 2332164 h 2332164"/>
              <a:gd name="connsiteX4" fmla="*/ 9255 w 2276861"/>
              <a:gd name="connsiteY4" fmla="*/ 0 h 2332164"/>
              <a:gd name="connsiteX0" fmla="*/ 9255 w 2276861"/>
              <a:gd name="connsiteY0" fmla="*/ 0 h 2294335"/>
              <a:gd name="connsiteX1" fmla="*/ 2276861 w 2276861"/>
              <a:gd name="connsiteY1" fmla="*/ 0 h 2294335"/>
              <a:gd name="connsiteX2" fmla="*/ 2276861 w 2276861"/>
              <a:gd name="connsiteY2" fmla="*/ 1933605 h 2294335"/>
              <a:gd name="connsiteX3" fmla="*/ 0 w 2276861"/>
              <a:gd name="connsiteY3" fmla="*/ 2294335 h 2294335"/>
              <a:gd name="connsiteX4" fmla="*/ 9255 w 2276861"/>
              <a:gd name="connsiteY4" fmla="*/ 0 h 2294335"/>
              <a:gd name="connsiteX0" fmla="*/ 9255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9255 w 2276861"/>
              <a:gd name="connsiteY4" fmla="*/ 0 h 2235538"/>
              <a:gd name="connsiteX0" fmla="*/ 1497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1497 w 2276861"/>
              <a:gd name="connsiteY4" fmla="*/ 0 h 2235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6861" h="2235538">
                <a:moveTo>
                  <a:pt x="1497" y="0"/>
                </a:moveTo>
                <a:lnTo>
                  <a:pt x="2276861" y="0"/>
                </a:lnTo>
                <a:lnTo>
                  <a:pt x="2276861" y="1933605"/>
                </a:lnTo>
                <a:lnTo>
                  <a:pt x="0" y="2235538"/>
                </a:lnTo>
                <a:lnTo>
                  <a:pt x="1497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50800" dist="127000" dir="2700000" sx="102000" sy="102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2"/>
              </a:solidFill>
            </a:endParaRPr>
          </a:p>
        </p:txBody>
      </p:sp>
      <p:sp>
        <p:nvSpPr>
          <p:cNvPr id="32" name="Textplatzhalter 18">
            <a:extLst>
              <a:ext uri="{FF2B5EF4-FFF2-40B4-BE49-F238E27FC236}">
                <a16:creationId xmlns:a16="http://schemas.microsoft.com/office/drawing/2014/main" id="{4C68B1F0-A9C3-98B1-44DC-A556829FA4A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0395638" y="14913123"/>
            <a:ext cx="3231068" cy="43005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2800" b="0">
                <a:solidFill>
                  <a:schemeClr val="tx2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/>
              <a:t>Name</a:t>
            </a:r>
          </a:p>
        </p:txBody>
      </p:sp>
      <p:sp>
        <p:nvSpPr>
          <p:cNvPr id="33" name="Textplatzhalter 18">
            <a:extLst>
              <a:ext uri="{FF2B5EF4-FFF2-40B4-BE49-F238E27FC236}">
                <a16:creationId xmlns:a16="http://schemas.microsoft.com/office/drawing/2014/main" id="{05E2387E-A65C-611D-AC1E-F97681EAA12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0395638" y="13695826"/>
            <a:ext cx="3231068" cy="106614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3600" b="1">
                <a:solidFill>
                  <a:schemeClr val="tx2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/>
              <a:t>Vorname</a:t>
            </a:r>
            <a:br>
              <a:rPr lang="de-DE"/>
            </a:br>
            <a:r>
              <a:rPr lang="de-DE"/>
              <a:t>Name</a:t>
            </a:r>
          </a:p>
        </p:txBody>
      </p:sp>
      <p:sp>
        <p:nvSpPr>
          <p:cNvPr id="37" name="Bildplatzhalter 24">
            <a:extLst>
              <a:ext uri="{FF2B5EF4-FFF2-40B4-BE49-F238E27FC236}">
                <a16:creationId xmlns:a16="http://schemas.microsoft.com/office/drawing/2014/main" id="{5CD938D6-C89B-A165-89A3-8610212C89F3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6011441" y="3834000"/>
            <a:ext cx="3748758" cy="10422545"/>
          </a:xfrm>
          <a:custGeom>
            <a:avLst/>
            <a:gdLst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0 w 6189998"/>
              <a:gd name="csY3" fmla="*/ 7704856 h 7704856"/>
              <a:gd name="csX4" fmla="*/ 0 w 6189998"/>
              <a:gd name="csY4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4267594 w 6189998"/>
              <a:gd name="csY3" fmla="*/ 7675738 h 7704856"/>
              <a:gd name="csX4" fmla="*/ 0 w 6189998"/>
              <a:gd name="csY4" fmla="*/ 7704856 h 7704856"/>
              <a:gd name="csX5" fmla="*/ 0 w 6189998"/>
              <a:gd name="csY5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265121 w 6189998"/>
              <a:gd name="csY3" fmla="*/ 7696520 h 7704856"/>
              <a:gd name="csX4" fmla="*/ 4267594 w 6189998"/>
              <a:gd name="csY4" fmla="*/ 7675738 h 7704856"/>
              <a:gd name="csX5" fmla="*/ 0 w 6189998"/>
              <a:gd name="csY5" fmla="*/ 7704856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265121 w 6189998"/>
              <a:gd name="csY3" fmla="*/ 7696520 h 7704856"/>
              <a:gd name="csX4" fmla="*/ 4267594 w 6189998"/>
              <a:gd name="csY4" fmla="*/ 7675738 h 7704856"/>
              <a:gd name="csX5" fmla="*/ 0 w 6189998"/>
              <a:gd name="csY5" fmla="*/ 7704856 h 7704856"/>
              <a:gd name="csX6" fmla="*/ 0 w 6189998"/>
              <a:gd name="csY6" fmla="*/ 0 h 7704856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4267594 w 6189998"/>
              <a:gd name="csY4" fmla="*/ 7675738 h 7738083"/>
              <a:gd name="csX5" fmla="*/ 0 w 6189998"/>
              <a:gd name="csY5" fmla="*/ 770485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615865 h 7738083"/>
              <a:gd name="csX5" fmla="*/ 0 w 6189998"/>
              <a:gd name="csY5" fmla="*/ 770485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615865 h 7738083"/>
              <a:gd name="csX5" fmla="*/ 0 w 6189998"/>
              <a:gd name="csY5" fmla="*/ 6541074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74302 h 7738083"/>
              <a:gd name="csX5" fmla="*/ 0 w 6189998"/>
              <a:gd name="csY5" fmla="*/ 6541074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74302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84934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95566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13536 w 6189998"/>
              <a:gd name="csY3" fmla="*/ 7695552 h 7704856"/>
              <a:gd name="csX4" fmla="*/ 5535285 w 6189998"/>
              <a:gd name="csY4" fmla="*/ 6595566 h 7704856"/>
              <a:gd name="csX5" fmla="*/ 0 w 6189998"/>
              <a:gd name="csY5" fmla="*/ 6594236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35658 w 6189998"/>
              <a:gd name="csY3" fmla="*/ 7702926 h 7704856"/>
              <a:gd name="csX4" fmla="*/ 5535285 w 6189998"/>
              <a:gd name="csY4" fmla="*/ 6595566 h 7704856"/>
              <a:gd name="csX5" fmla="*/ 0 w 6189998"/>
              <a:gd name="csY5" fmla="*/ 6594236 h 7704856"/>
              <a:gd name="csX6" fmla="*/ 0 w 6189998"/>
              <a:gd name="csY6" fmla="*/ 0 h 7704856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35285 w 6189998"/>
              <a:gd name="csY4" fmla="*/ 6595566 h 7710301"/>
              <a:gd name="csX5" fmla="*/ 0 w 6189998"/>
              <a:gd name="csY5" fmla="*/ 6594236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94236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608985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04857"/>
              <a:gd name="csX1" fmla="*/ 6189998 w 6189998"/>
              <a:gd name="csY1" fmla="*/ 0 h 7704857"/>
              <a:gd name="csX2" fmla="*/ 6189998 w 6189998"/>
              <a:gd name="csY2" fmla="*/ 7704856 h 7704857"/>
              <a:gd name="csX3" fmla="*/ 5532793 w 6189998"/>
              <a:gd name="csY3" fmla="*/ 7700048 h 7704857"/>
              <a:gd name="csX4" fmla="*/ 5542660 w 6189998"/>
              <a:gd name="csY4" fmla="*/ 6588191 h 7704857"/>
              <a:gd name="csX5" fmla="*/ 0 w 6189998"/>
              <a:gd name="csY5" fmla="*/ 6586862 h 7704857"/>
              <a:gd name="csX6" fmla="*/ 0 w 6189998"/>
              <a:gd name="csY6" fmla="*/ 0 h 7704857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3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3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04857"/>
              <a:gd name="csX1" fmla="*/ 6189998 w 6189998"/>
              <a:gd name="csY1" fmla="*/ 0 h 7704857"/>
              <a:gd name="csX2" fmla="*/ 6189998 w 6189998"/>
              <a:gd name="csY2" fmla="*/ 7704856 h 7704857"/>
              <a:gd name="csX3" fmla="*/ 5543033 w 6189998"/>
              <a:gd name="csY3" fmla="*/ 7700048 h 7704857"/>
              <a:gd name="csX4" fmla="*/ 5542660 w 6189998"/>
              <a:gd name="csY4" fmla="*/ 6588191 h 7704857"/>
              <a:gd name="csX5" fmla="*/ 0 w 6189998"/>
              <a:gd name="csY5" fmla="*/ 6586862 h 7704857"/>
              <a:gd name="csX6" fmla="*/ 0 w 6189998"/>
              <a:gd name="csY6" fmla="*/ 0 h 7704857"/>
              <a:gd name="csX0" fmla="*/ 0 w 6189998"/>
              <a:gd name="csY0" fmla="*/ 0 h 11867147"/>
              <a:gd name="csX1" fmla="*/ 6189998 w 6189998"/>
              <a:gd name="csY1" fmla="*/ 4162292 h 11867147"/>
              <a:gd name="csX2" fmla="*/ 6189998 w 6189998"/>
              <a:gd name="csY2" fmla="*/ 11867148 h 11867147"/>
              <a:gd name="csX3" fmla="*/ 5543033 w 6189998"/>
              <a:gd name="csY3" fmla="*/ 11862340 h 11867147"/>
              <a:gd name="csX4" fmla="*/ 5542660 w 6189998"/>
              <a:gd name="csY4" fmla="*/ 10750483 h 11867147"/>
              <a:gd name="csX5" fmla="*/ 0 w 6189998"/>
              <a:gd name="csY5" fmla="*/ 10749154 h 11867147"/>
              <a:gd name="csX6" fmla="*/ 0 w 6189998"/>
              <a:gd name="csY6" fmla="*/ 0 h 11867147"/>
              <a:gd name="csX0" fmla="*/ 0 w 6189998"/>
              <a:gd name="csY0" fmla="*/ 0 h 11738417"/>
              <a:gd name="csX1" fmla="*/ 6189998 w 6189998"/>
              <a:gd name="csY1" fmla="*/ 4033561 h 11738417"/>
              <a:gd name="csX2" fmla="*/ 6189998 w 6189998"/>
              <a:gd name="csY2" fmla="*/ 11738417 h 11738417"/>
              <a:gd name="csX3" fmla="*/ 5543033 w 6189998"/>
              <a:gd name="csY3" fmla="*/ 11733609 h 11738417"/>
              <a:gd name="csX4" fmla="*/ 5542660 w 6189998"/>
              <a:gd name="csY4" fmla="*/ 10621752 h 11738417"/>
              <a:gd name="csX5" fmla="*/ 0 w 6189998"/>
              <a:gd name="csY5" fmla="*/ 10620423 h 11738417"/>
              <a:gd name="csX6" fmla="*/ 0 w 6189998"/>
              <a:gd name="csY6" fmla="*/ 0 h 11738417"/>
              <a:gd name="csX0" fmla="*/ 0 w 6189998"/>
              <a:gd name="csY0" fmla="*/ 0 h 11738417"/>
              <a:gd name="csX1" fmla="*/ 6189998 w 6189998"/>
              <a:gd name="csY1" fmla="*/ 0 h 11738417"/>
              <a:gd name="csX2" fmla="*/ 6189998 w 6189998"/>
              <a:gd name="csY2" fmla="*/ 11738417 h 11738417"/>
              <a:gd name="csX3" fmla="*/ 5543033 w 6189998"/>
              <a:gd name="csY3" fmla="*/ 11733609 h 11738417"/>
              <a:gd name="csX4" fmla="*/ 5542660 w 6189998"/>
              <a:gd name="csY4" fmla="*/ 10621752 h 11738417"/>
              <a:gd name="csX5" fmla="*/ 0 w 6189998"/>
              <a:gd name="csY5" fmla="*/ 10620423 h 11738417"/>
              <a:gd name="csX6" fmla="*/ 0 w 6189998"/>
              <a:gd name="csY6" fmla="*/ 0 h 1173841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</a:cxnLst>
            <a:rect l="l" t="t" r="r" b="b"/>
            <a:pathLst>
              <a:path w="6189998" h="11738417">
                <a:moveTo>
                  <a:pt x="0" y="0"/>
                </a:moveTo>
                <a:lnTo>
                  <a:pt x="6189998" y="0"/>
                </a:lnTo>
                <a:lnTo>
                  <a:pt x="6189998" y="11738417"/>
                </a:lnTo>
                <a:lnTo>
                  <a:pt x="5543033" y="11733609"/>
                </a:lnTo>
                <a:cubicBezTo>
                  <a:pt x="5542909" y="11364489"/>
                  <a:pt x="5542784" y="10990872"/>
                  <a:pt x="5542660" y="10621752"/>
                </a:cubicBezTo>
                <a:lnTo>
                  <a:pt x="0" y="10620423"/>
                </a:lnTo>
                <a:lnTo>
                  <a:pt x="0" y="0"/>
                </a:lnTo>
                <a:close/>
              </a:path>
            </a:pathLst>
          </a:custGeom>
          <a:noFill/>
        </p:spPr>
        <p:txBody>
          <a:bodyPr/>
          <a:lstStyle>
            <a:lvl1pPr marL="0" indent="0" algn="l">
              <a:buFontTx/>
              <a:buNone/>
              <a:defRPr sz="3600">
                <a:solidFill>
                  <a:schemeClr val="bg1"/>
                </a:solidFill>
              </a:defRPr>
            </a:lvl1pPr>
          </a:lstStyle>
          <a:p>
            <a:r>
              <a:rPr lang="de-DE"/>
              <a:t>Speaker Bild einfügen</a:t>
            </a:r>
          </a:p>
        </p:txBody>
      </p:sp>
      <p:sp>
        <p:nvSpPr>
          <p:cNvPr id="38" name="Bildplatzhalter 24">
            <a:extLst>
              <a:ext uri="{FF2B5EF4-FFF2-40B4-BE49-F238E27FC236}">
                <a16:creationId xmlns:a16="http://schemas.microsoft.com/office/drawing/2014/main" id="{BFFCE03B-CEDB-22A7-9B29-23AB1C259AFB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10543799" y="3834000"/>
            <a:ext cx="3748758" cy="10422545"/>
          </a:xfrm>
          <a:custGeom>
            <a:avLst/>
            <a:gdLst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0 w 6189998"/>
              <a:gd name="csY3" fmla="*/ 7704856 h 7704856"/>
              <a:gd name="csX4" fmla="*/ 0 w 6189998"/>
              <a:gd name="csY4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4267594 w 6189998"/>
              <a:gd name="csY3" fmla="*/ 7675738 h 7704856"/>
              <a:gd name="csX4" fmla="*/ 0 w 6189998"/>
              <a:gd name="csY4" fmla="*/ 7704856 h 7704856"/>
              <a:gd name="csX5" fmla="*/ 0 w 6189998"/>
              <a:gd name="csY5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265121 w 6189998"/>
              <a:gd name="csY3" fmla="*/ 7696520 h 7704856"/>
              <a:gd name="csX4" fmla="*/ 4267594 w 6189998"/>
              <a:gd name="csY4" fmla="*/ 7675738 h 7704856"/>
              <a:gd name="csX5" fmla="*/ 0 w 6189998"/>
              <a:gd name="csY5" fmla="*/ 7704856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265121 w 6189998"/>
              <a:gd name="csY3" fmla="*/ 7696520 h 7704856"/>
              <a:gd name="csX4" fmla="*/ 4267594 w 6189998"/>
              <a:gd name="csY4" fmla="*/ 7675738 h 7704856"/>
              <a:gd name="csX5" fmla="*/ 0 w 6189998"/>
              <a:gd name="csY5" fmla="*/ 7704856 h 7704856"/>
              <a:gd name="csX6" fmla="*/ 0 w 6189998"/>
              <a:gd name="csY6" fmla="*/ 0 h 7704856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4267594 w 6189998"/>
              <a:gd name="csY4" fmla="*/ 7675738 h 7738083"/>
              <a:gd name="csX5" fmla="*/ 0 w 6189998"/>
              <a:gd name="csY5" fmla="*/ 770485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615865 h 7738083"/>
              <a:gd name="csX5" fmla="*/ 0 w 6189998"/>
              <a:gd name="csY5" fmla="*/ 770485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615865 h 7738083"/>
              <a:gd name="csX5" fmla="*/ 0 w 6189998"/>
              <a:gd name="csY5" fmla="*/ 6541074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74302 h 7738083"/>
              <a:gd name="csX5" fmla="*/ 0 w 6189998"/>
              <a:gd name="csY5" fmla="*/ 6541074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74302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84934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95566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13536 w 6189998"/>
              <a:gd name="csY3" fmla="*/ 7695552 h 7704856"/>
              <a:gd name="csX4" fmla="*/ 5535285 w 6189998"/>
              <a:gd name="csY4" fmla="*/ 6595566 h 7704856"/>
              <a:gd name="csX5" fmla="*/ 0 w 6189998"/>
              <a:gd name="csY5" fmla="*/ 6594236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35658 w 6189998"/>
              <a:gd name="csY3" fmla="*/ 7702926 h 7704856"/>
              <a:gd name="csX4" fmla="*/ 5535285 w 6189998"/>
              <a:gd name="csY4" fmla="*/ 6595566 h 7704856"/>
              <a:gd name="csX5" fmla="*/ 0 w 6189998"/>
              <a:gd name="csY5" fmla="*/ 6594236 h 7704856"/>
              <a:gd name="csX6" fmla="*/ 0 w 6189998"/>
              <a:gd name="csY6" fmla="*/ 0 h 7704856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35285 w 6189998"/>
              <a:gd name="csY4" fmla="*/ 6595566 h 7710301"/>
              <a:gd name="csX5" fmla="*/ 0 w 6189998"/>
              <a:gd name="csY5" fmla="*/ 6594236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94236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608985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04857"/>
              <a:gd name="csX1" fmla="*/ 6189998 w 6189998"/>
              <a:gd name="csY1" fmla="*/ 0 h 7704857"/>
              <a:gd name="csX2" fmla="*/ 6189998 w 6189998"/>
              <a:gd name="csY2" fmla="*/ 7704856 h 7704857"/>
              <a:gd name="csX3" fmla="*/ 5532793 w 6189998"/>
              <a:gd name="csY3" fmla="*/ 7700048 h 7704857"/>
              <a:gd name="csX4" fmla="*/ 5542660 w 6189998"/>
              <a:gd name="csY4" fmla="*/ 6588191 h 7704857"/>
              <a:gd name="csX5" fmla="*/ 0 w 6189998"/>
              <a:gd name="csY5" fmla="*/ 6586862 h 7704857"/>
              <a:gd name="csX6" fmla="*/ 0 w 6189998"/>
              <a:gd name="csY6" fmla="*/ 0 h 7704857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3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3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04857"/>
              <a:gd name="csX1" fmla="*/ 6189998 w 6189998"/>
              <a:gd name="csY1" fmla="*/ 0 h 7704857"/>
              <a:gd name="csX2" fmla="*/ 6189998 w 6189998"/>
              <a:gd name="csY2" fmla="*/ 7704856 h 7704857"/>
              <a:gd name="csX3" fmla="*/ 5543033 w 6189998"/>
              <a:gd name="csY3" fmla="*/ 7700048 h 7704857"/>
              <a:gd name="csX4" fmla="*/ 5542660 w 6189998"/>
              <a:gd name="csY4" fmla="*/ 6588191 h 7704857"/>
              <a:gd name="csX5" fmla="*/ 0 w 6189998"/>
              <a:gd name="csY5" fmla="*/ 6586862 h 7704857"/>
              <a:gd name="csX6" fmla="*/ 0 w 6189998"/>
              <a:gd name="csY6" fmla="*/ 0 h 7704857"/>
              <a:gd name="csX0" fmla="*/ 0 w 6189998"/>
              <a:gd name="csY0" fmla="*/ 0 h 11867147"/>
              <a:gd name="csX1" fmla="*/ 6189998 w 6189998"/>
              <a:gd name="csY1" fmla="*/ 4162292 h 11867147"/>
              <a:gd name="csX2" fmla="*/ 6189998 w 6189998"/>
              <a:gd name="csY2" fmla="*/ 11867148 h 11867147"/>
              <a:gd name="csX3" fmla="*/ 5543033 w 6189998"/>
              <a:gd name="csY3" fmla="*/ 11862340 h 11867147"/>
              <a:gd name="csX4" fmla="*/ 5542660 w 6189998"/>
              <a:gd name="csY4" fmla="*/ 10750483 h 11867147"/>
              <a:gd name="csX5" fmla="*/ 0 w 6189998"/>
              <a:gd name="csY5" fmla="*/ 10749154 h 11867147"/>
              <a:gd name="csX6" fmla="*/ 0 w 6189998"/>
              <a:gd name="csY6" fmla="*/ 0 h 11867147"/>
              <a:gd name="csX0" fmla="*/ 0 w 6189998"/>
              <a:gd name="csY0" fmla="*/ 0 h 11738417"/>
              <a:gd name="csX1" fmla="*/ 6189998 w 6189998"/>
              <a:gd name="csY1" fmla="*/ 4033561 h 11738417"/>
              <a:gd name="csX2" fmla="*/ 6189998 w 6189998"/>
              <a:gd name="csY2" fmla="*/ 11738417 h 11738417"/>
              <a:gd name="csX3" fmla="*/ 5543033 w 6189998"/>
              <a:gd name="csY3" fmla="*/ 11733609 h 11738417"/>
              <a:gd name="csX4" fmla="*/ 5542660 w 6189998"/>
              <a:gd name="csY4" fmla="*/ 10621752 h 11738417"/>
              <a:gd name="csX5" fmla="*/ 0 w 6189998"/>
              <a:gd name="csY5" fmla="*/ 10620423 h 11738417"/>
              <a:gd name="csX6" fmla="*/ 0 w 6189998"/>
              <a:gd name="csY6" fmla="*/ 0 h 11738417"/>
              <a:gd name="csX0" fmla="*/ 0 w 6189998"/>
              <a:gd name="csY0" fmla="*/ 0 h 11738417"/>
              <a:gd name="csX1" fmla="*/ 6189998 w 6189998"/>
              <a:gd name="csY1" fmla="*/ 0 h 11738417"/>
              <a:gd name="csX2" fmla="*/ 6189998 w 6189998"/>
              <a:gd name="csY2" fmla="*/ 11738417 h 11738417"/>
              <a:gd name="csX3" fmla="*/ 5543033 w 6189998"/>
              <a:gd name="csY3" fmla="*/ 11733609 h 11738417"/>
              <a:gd name="csX4" fmla="*/ 5542660 w 6189998"/>
              <a:gd name="csY4" fmla="*/ 10621752 h 11738417"/>
              <a:gd name="csX5" fmla="*/ 0 w 6189998"/>
              <a:gd name="csY5" fmla="*/ 10620423 h 11738417"/>
              <a:gd name="csX6" fmla="*/ 0 w 6189998"/>
              <a:gd name="csY6" fmla="*/ 0 h 1173841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</a:cxnLst>
            <a:rect l="l" t="t" r="r" b="b"/>
            <a:pathLst>
              <a:path w="6189998" h="11738417">
                <a:moveTo>
                  <a:pt x="0" y="0"/>
                </a:moveTo>
                <a:lnTo>
                  <a:pt x="6189998" y="0"/>
                </a:lnTo>
                <a:lnTo>
                  <a:pt x="6189998" y="11738417"/>
                </a:lnTo>
                <a:lnTo>
                  <a:pt x="5543033" y="11733609"/>
                </a:lnTo>
                <a:cubicBezTo>
                  <a:pt x="5542909" y="11364489"/>
                  <a:pt x="5542784" y="10990872"/>
                  <a:pt x="5542660" y="10621752"/>
                </a:cubicBezTo>
                <a:lnTo>
                  <a:pt x="0" y="10620423"/>
                </a:lnTo>
                <a:lnTo>
                  <a:pt x="0" y="0"/>
                </a:lnTo>
                <a:close/>
              </a:path>
            </a:pathLst>
          </a:custGeom>
          <a:noFill/>
        </p:spPr>
        <p:txBody>
          <a:bodyPr/>
          <a:lstStyle>
            <a:lvl1pPr marL="0" indent="0" algn="l">
              <a:buFontTx/>
              <a:buNone/>
              <a:defRPr sz="3600">
                <a:solidFill>
                  <a:schemeClr val="bg1"/>
                </a:solidFill>
              </a:defRPr>
            </a:lvl1pPr>
          </a:lstStyle>
          <a:p>
            <a:r>
              <a:rPr lang="de-DE"/>
              <a:t>Speaker Bild einfügen</a:t>
            </a:r>
          </a:p>
        </p:txBody>
      </p:sp>
      <p:grpSp>
        <p:nvGrpSpPr>
          <p:cNvPr id="39" name="Gruppieren 38">
            <a:extLst>
              <a:ext uri="{FF2B5EF4-FFF2-40B4-BE49-F238E27FC236}">
                <a16:creationId xmlns:a16="http://schemas.microsoft.com/office/drawing/2014/main" id="{CD5CAC5E-C3A6-B32D-3655-E1F05CEC8F96}"/>
              </a:ext>
            </a:extLst>
          </p:cNvPr>
          <p:cNvGrpSpPr/>
          <p:nvPr userDrawn="1"/>
        </p:nvGrpSpPr>
        <p:grpSpPr>
          <a:xfrm>
            <a:off x="13644289" y="17298429"/>
            <a:ext cx="823045" cy="388612"/>
            <a:chOff x="13644289" y="17298429"/>
            <a:chExt cx="823045" cy="388612"/>
          </a:xfrm>
        </p:grpSpPr>
        <p:cxnSp>
          <p:nvCxnSpPr>
            <p:cNvPr id="40" name="Gerader Verbinder 39">
              <a:extLst>
                <a:ext uri="{FF2B5EF4-FFF2-40B4-BE49-F238E27FC236}">
                  <a16:creationId xmlns:a16="http://schemas.microsoft.com/office/drawing/2014/main" id="{825E0D0B-BD0B-8A78-FAFD-69600D6E463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3644289" y="17492734"/>
              <a:ext cx="792088" cy="0"/>
            </a:xfrm>
            <a:prstGeom prst="line">
              <a:avLst/>
            </a:prstGeom>
            <a:ln w="76200" cap="sq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Gleichschenkliges Dreieck 70">
              <a:extLst>
                <a:ext uri="{FF2B5EF4-FFF2-40B4-BE49-F238E27FC236}">
                  <a16:creationId xmlns:a16="http://schemas.microsoft.com/office/drawing/2014/main" id="{A2C8CC20-4180-8FF8-C594-7087D032738B}"/>
                </a:ext>
              </a:extLst>
            </p:cNvPr>
            <p:cNvSpPr/>
            <p:nvPr userDrawn="1"/>
          </p:nvSpPr>
          <p:spPr>
            <a:xfrm rot="5400000">
              <a:off x="14176275" y="17395981"/>
              <a:ext cx="388612" cy="193507"/>
            </a:xfrm>
            <a:custGeom>
              <a:avLst/>
              <a:gdLst>
                <a:gd name="connsiteX0" fmla="*/ 0 w 360040"/>
                <a:gd name="connsiteY0" fmla="*/ 316758 h 316758"/>
                <a:gd name="connsiteX1" fmla="*/ 180020 w 360040"/>
                <a:gd name="connsiteY1" fmla="*/ 0 h 316758"/>
                <a:gd name="connsiteX2" fmla="*/ 360040 w 360040"/>
                <a:gd name="connsiteY2" fmla="*/ 316758 h 316758"/>
                <a:gd name="connsiteX3" fmla="*/ 0 w 360040"/>
                <a:gd name="connsiteY3" fmla="*/ 316758 h 316758"/>
                <a:gd name="connsiteX0" fmla="*/ 0 w 360040"/>
                <a:gd name="connsiteY0" fmla="*/ 316758 h 316758"/>
                <a:gd name="connsiteX1" fmla="*/ 180020 w 360040"/>
                <a:gd name="connsiteY1" fmla="*/ 0 h 316758"/>
                <a:gd name="connsiteX2" fmla="*/ 360040 w 360040"/>
                <a:gd name="connsiteY2" fmla="*/ 316758 h 316758"/>
                <a:gd name="connsiteX3" fmla="*/ 137084 w 360040"/>
                <a:gd name="connsiteY3" fmla="*/ 316286 h 316758"/>
                <a:gd name="connsiteX4" fmla="*/ 0 w 360040"/>
                <a:gd name="connsiteY4" fmla="*/ 316758 h 316758"/>
                <a:gd name="connsiteX0" fmla="*/ 137084 w 360040"/>
                <a:gd name="connsiteY0" fmla="*/ 316286 h 407726"/>
                <a:gd name="connsiteX1" fmla="*/ 0 w 360040"/>
                <a:gd name="connsiteY1" fmla="*/ 316758 h 407726"/>
                <a:gd name="connsiteX2" fmla="*/ 180020 w 360040"/>
                <a:gd name="connsiteY2" fmla="*/ 0 h 407726"/>
                <a:gd name="connsiteX3" fmla="*/ 360040 w 360040"/>
                <a:gd name="connsiteY3" fmla="*/ 316758 h 407726"/>
                <a:gd name="connsiteX4" fmla="*/ 228524 w 360040"/>
                <a:gd name="connsiteY4" fmla="*/ 407726 h 407726"/>
                <a:gd name="connsiteX0" fmla="*/ 0 w 360040"/>
                <a:gd name="connsiteY0" fmla="*/ 316758 h 407726"/>
                <a:gd name="connsiteX1" fmla="*/ 180020 w 360040"/>
                <a:gd name="connsiteY1" fmla="*/ 0 h 407726"/>
                <a:gd name="connsiteX2" fmla="*/ 360040 w 360040"/>
                <a:gd name="connsiteY2" fmla="*/ 316758 h 407726"/>
                <a:gd name="connsiteX3" fmla="*/ 228524 w 360040"/>
                <a:gd name="connsiteY3" fmla="*/ 407726 h 407726"/>
                <a:gd name="connsiteX0" fmla="*/ 0 w 360040"/>
                <a:gd name="connsiteY0" fmla="*/ 316758 h 316758"/>
                <a:gd name="connsiteX1" fmla="*/ 180020 w 360040"/>
                <a:gd name="connsiteY1" fmla="*/ 0 h 316758"/>
                <a:gd name="connsiteX2" fmla="*/ 360040 w 360040"/>
                <a:gd name="connsiteY2" fmla="*/ 316758 h 316758"/>
                <a:gd name="connsiteX0" fmla="*/ 0 w 364803"/>
                <a:gd name="connsiteY0" fmla="*/ 316758 h 316758"/>
                <a:gd name="connsiteX1" fmla="*/ 180020 w 364803"/>
                <a:gd name="connsiteY1" fmla="*/ 0 h 316758"/>
                <a:gd name="connsiteX2" fmla="*/ 364803 w 364803"/>
                <a:gd name="connsiteY2" fmla="*/ 273895 h 316758"/>
                <a:gd name="connsiteX0" fmla="*/ 0 w 374326"/>
                <a:gd name="connsiteY0" fmla="*/ 269133 h 273895"/>
                <a:gd name="connsiteX1" fmla="*/ 189543 w 374326"/>
                <a:gd name="connsiteY1" fmla="*/ 0 h 273895"/>
                <a:gd name="connsiteX2" fmla="*/ 374326 w 374326"/>
                <a:gd name="connsiteY2" fmla="*/ 273895 h 273895"/>
                <a:gd name="connsiteX0" fmla="*/ 0 w 374326"/>
                <a:gd name="connsiteY0" fmla="*/ 233415 h 238177"/>
                <a:gd name="connsiteX1" fmla="*/ 187165 w 374326"/>
                <a:gd name="connsiteY1" fmla="*/ 0 h 238177"/>
                <a:gd name="connsiteX2" fmla="*/ 374326 w 374326"/>
                <a:gd name="connsiteY2" fmla="*/ 238177 h 238177"/>
                <a:gd name="connsiteX0" fmla="*/ 0 w 374326"/>
                <a:gd name="connsiteY0" fmla="*/ 261991 h 266753"/>
                <a:gd name="connsiteX1" fmla="*/ 191931 w 374326"/>
                <a:gd name="connsiteY1" fmla="*/ 0 h 266753"/>
                <a:gd name="connsiteX2" fmla="*/ 374326 w 374326"/>
                <a:gd name="connsiteY2" fmla="*/ 266753 h 266753"/>
                <a:gd name="connsiteX0" fmla="*/ 0 w 383849"/>
                <a:gd name="connsiteY0" fmla="*/ 259610 h 266753"/>
                <a:gd name="connsiteX1" fmla="*/ 201454 w 383849"/>
                <a:gd name="connsiteY1" fmla="*/ 0 h 266753"/>
                <a:gd name="connsiteX2" fmla="*/ 383849 w 383849"/>
                <a:gd name="connsiteY2" fmla="*/ 266753 h 266753"/>
                <a:gd name="connsiteX0" fmla="*/ 0 w 388612"/>
                <a:gd name="connsiteY0" fmla="*/ 259610 h 259610"/>
                <a:gd name="connsiteX1" fmla="*/ 201454 w 388612"/>
                <a:gd name="connsiteY1" fmla="*/ 0 h 259610"/>
                <a:gd name="connsiteX2" fmla="*/ 388612 w 388612"/>
                <a:gd name="connsiteY2" fmla="*/ 257228 h 259610"/>
                <a:gd name="connsiteX0" fmla="*/ 0 w 388612"/>
                <a:gd name="connsiteY0" fmla="*/ 309052 h 309052"/>
                <a:gd name="connsiteX1" fmla="*/ 189548 w 388612"/>
                <a:gd name="connsiteY1" fmla="*/ 0 h 309052"/>
                <a:gd name="connsiteX2" fmla="*/ 388612 w 388612"/>
                <a:gd name="connsiteY2" fmla="*/ 306670 h 309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8612" h="309052">
                  <a:moveTo>
                    <a:pt x="0" y="309052"/>
                  </a:moveTo>
                  <a:lnTo>
                    <a:pt x="189548" y="0"/>
                  </a:lnTo>
                  <a:lnTo>
                    <a:pt x="388612" y="306670"/>
                  </a:lnTo>
                </a:path>
              </a:pathLst>
            </a:custGeom>
            <a:noFill/>
            <a:ln w="762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/>
              <a:endParaRPr lang="de-DE" sz="1600" err="1"/>
            </a:p>
          </p:txBody>
        </p:sp>
      </p:grpSp>
    </p:spTree>
    <p:extLst>
      <p:ext uri="{BB962C8B-B14F-4D97-AF65-F5344CB8AC3E}">
        <p14:creationId xmlns:p14="http://schemas.microsoft.com/office/powerpoint/2010/main" val="25738931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4 Speaker_4">
    <p:bg>
      <p:bgPr>
        <a:solidFill>
          <a:srgbClr val="FFF0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 descr="Ein Bild, das Zuschauer, Zentrum für darstellende Künste, Theater, Hörsaal enthält.&#10;&#10;KI-generierte Inhalte können fehlerhaft sein.">
            <a:extLst>
              <a:ext uri="{FF2B5EF4-FFF2-40B4-BE49-F238E27FC236}">
                <a16:creationId xmlns:a16="http://schemas.microsoft.com/office/drawing/2014/main" id="{475B8CC8-1D16-C115-0191-5B5E6BA6FDD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26"/>
          <a:stretch>
            <a:fillRect/>
          </a:stretch>
        </p:blipFill>
        <p:spPr>
          <a:xfrm>
            <a:off x="0" y="-24102"/>
            <a:ext cx="15335250" cy="19217267"/>
          </a:xfrm>
          <a:prstGeom prst="rect">
            <a:avLst/>
          </a:prstGeom>
        </p:spPr>
      </p:pic>
      <p:sp>
        <p:nvSpPr>
          <p:cNvPr id="9" name="Rechteck 8">
            <a:extLst>
              <a:ext uri="{FF2B5EF4-FFF2-40B4-BE49-F238E27FC236}">
                <a16:creationId xmlns:a16="http://schemas.microsoft.com/office/drawing/2014/main" id="{8C9E41A7-599A-EAA8-5D47-B19B57FF3C8E}"/>
              </a:ext>
            </a:extLst>
          </p:cNvPr>
          <p:cNvSpPr/>
          <p:nvPr userDrawn="1"/>
        </p:nvSpPr>
        <p:spPr>
          <a:xfrm>
            <a:off x="0" y="-24102"/>
            <a:ext cx="15335250" cy="19169063"/>
          </a:xfrm>
          <a:prstGeom prst="rect">
            <a:avLst/>
          </a:prstGeom>
          <a:solidFill>
            <a:schemeClr val="accent5"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err="1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925742BB-129B-E971-A537-BE39829B7094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2766650" y="979575"/>
            <a:ext cx="1567238" cy="1567238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48C3B22F-273C-FC30-00A7-BC2FFD6E01A7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36001" y="17147365"/>
            <a:ext cx="4654817" cy="1222142"/>
          </a:xfrm>
          <a:prstGeom prst="rect">
            <a:avLst/>
          </a:prstGeom>
        </p:spPr>
      </p:pic>
      <p:sp>
        <p:nvSpPr>
          <p:cNvPr id="22" name="Bildplatzhalter 24">
            <a:extLst>
              <a:ext uri="{FF2B5EF4-FFF2-40B4-BE49-F238E27FC236}">
                <a16:creationId xmlns:a16="http://schemas.microsoft.com/office/drawing/2014/main" id="{1A260BE9-02DD-4930-0C66-26E8BE5E8311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479083" y="3834000"/>
            <a:ext cx="3748758" cy="10422545"/>
          </a:xfrm>
          <a:custGeom>
            <a:avLst/>
            <a:gdLst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0 w 6189998"/>
              <a:gd name="csY3" fmla="*/ 7704856 h 7704856"/>
              <a:gd name="csX4" fmla="*/ 0 w 6189998"/>
              <a:gd name="csY4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4267594 w 6189998"/>
              <a:gd name="csY3" fmla="*/ 7675738 h 7704856"/>
              <a:gd name="csX4" fmla="*/ 0 w 6189998"/>
              <a:gd name="csY4" fmla="*/ 7704856 h 7704856"/>
              <a:gd name="csX5" fmla="*/ 0 w 6189998"/>
              <a:gd name="csY5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265121 w 6189998"/>
              <a:gd name="csY3" fmla="*/ 7696520 h 7704856"/>
              <a:gd name="csX4" fmla="*/ 4267594 w 6189998"/>
              <a:gd name="csY4" fmla="*/ 7675738 h 7704856"/>
              <a:gd name="csX5" fmla="*/ 0 w 6189998"/>
              <a:gd name="csY5" fmla="*/ 7704856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265121 w 6189998"/>
              <a:gd name="csY3" fmla="*/ 7696520 h 7704856"/>
              <a:gd name="csX4" fmla="*/ 4267594 w 6189998"/>
              <a:gd name="csY4" fmla="*/ 7675738 h 7704856"/>
              <a:gd name="csX5" fmla="*/ 0 w 6189998"/>
              <a:gd name="csY5" fmla="*/ 7704856 h 7704856"/>
              <a:gd name="csX6" fmla="*/ 0 w 6189998"/>
              <a:gd name="csY6" fmla="*/ 0 h 7704856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4267594 w 6189998"/>
              <a:gd name="csY4" fmla="*/ 7675738 h 7738083"/>
              <a:gd name="csX5" fmla="*/ 0 w 6189998"/>
              <a:gd name="csY5" fmla="*/ 770485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615865 h 7738083"/>
              <a:gd name="csX5" fmla="*/ 0 w 6189998"/>
              <a:gd name="csY5" fmla="*/ 770485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615865 h 7738083"/>
              <a:gd name="csX5" fmla="*/ 0 w 6189998"/>
              <a:gd name="csY5" fmla="*/ 6541074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74302 h 7738083"/>
              <a:gd name="csX5" fmla="*/ 0 w 6189998"/>
              <a:gd name="csY5" fmla="*/ 6541074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74302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84934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95566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13536 w 6189998"/>
              <a:gd name="csY3" fmla="*/ 7695552 h 7704856"/>
              <a:gd name="csX4" fmla="*/ 5535285 w 6189998"/>
              <a:gd name="csY4" fmla="*/ 6595566 h 7704856"/>
              <a:gd name="csX5" fmla="*/ 0 w 6189998"/>
              <a:gd name="csY5" fmla="*/ 6594236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35658 w 6189998"/>
              <a:gd name="csY3" fmla="*/ 7702926 h 7704856"/>
              <a:gd name="csX4" fmla="*/ 5535285 w 6189998"/>
              <a:gd name="csY4" fmla="*/ 6595566 h 7704856"/>
              <a:gd name="csX5" fmla="*/ 0 w 6189998"/>
              <a:gd name="csY5" fmla="*/ 6594236 h 7704856"/>
              <a:gd name="csX6" fmla="*/ 0 w 6189998"/>
              <a:gd name="csY6" fmla="*/ 0 h 7704856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35285 w 6189998"/>
              <a:gd name="csY4" fmla="*/ 6595566 h 7710301"/>
              <a:gd name="csX5" fmla="*/ 0 w 6189998"/>
              <a:gd name="csY5" fmla="*/ 6594236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94236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608985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04857"/>
              <a:gd name="csX1" fmla="*/ 6189998 w 6189998"/>
              <a:gd name="csY1" fmla="*/ 0 h 7704857"/>
              <a:gd name="csX2" fmla="*/ 6189998 w 6189998"/>
              <a:gd name="csY2" fmla="*/ 7704856 h 7704857"/>
              <a:gd name="csX3" fmla="*/ 5532793 w 6189998"/>
              <a:gd name="csY3" fmla="*/ 7700048 h 7704857"/>
              <a:gd name="csX4" fmla="*/ 5542660 w 6189998"/>
              <a:gd name="csY4" fmla="*/ 6588191 h 7704857"/>
              <a:gd name="csX5" fmla="*/ 0 w 6189998"/>
              <a:gd name="csY5" fmla="*/ 6586862 h 7704857"/>
              <a:gd name="csX6" fmla="*/ 0 w 6189998"/>
              <a:gd name="csY6" fmla="*/ 0 h 7704857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3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3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04857"/>
              <a:gd name="csX1" fmla="*/ 6189998 w 6189998"/>
              <a:gd name="csY1" fmla="*/ 0 h 7704857"/>
              <a:gd name="csX2" fmla="*/ 6189998 w 6189998"/>
              <a:gd name="csY2" fmla="*/ 7704856 h 7704857"/>
              <a:gd name="csX3" fmla="*/ 5543033 w 6189998"/>
              <a:gd name="csY3" fmla="*/ 7700048 h 7704857"/>
              <a:gd name="csX4" fmla="*/ 5542660 w 6189998"/>
              <a:gd name="csY4" fmla="*/ 6588191 h 7704857"/>
              <a:gd name="csX5" fmla="*/ 0 w 6189998"/>
              <a:gd name="csY5" fmla="*/ 6586862 h 7704857"/>
              <a:gd name="csX6" fmla="*/ 0 w 6189998"/>
              <a:gd name="csY6" fmla="*/ 0 h 7704857"/>
              <a:gd name="csX0" fmla="*/ 0 w 6189998"/>
              <a:gd name="csY0" fmla="*/ 0 h 11867147"/>
              <a:gd name="csX1" fmla="*/ 6189998 w 6189998"/>
              <a:gd name="csY1" fmla="*/ 4162292 h 11867147"/>
              <a:gd name="csX2" fmla="*/ 6189998 w 6189998"/>
              <a:gd name="csY2" fmla="*/ 11867148 h 11867147"/>
              <a:gd name="csX3" fmla="*/ 5543033 w 6189998"/>
              <a:gd name="csY3" fmla="*/ 11862340 h 11867147"/>
              <a:gd name="csX4" fmla="*/ 5542660 w 6189998"/>
              <a:gd name="csY4" fmla="*/ 10750483 h 11867147"/>
              <a:gd name="csX5" fmla="*/ 0 w 6189998"/>
              <a:gd name="csY5" fmla="*/ 10749154 h 11867147"/>
              <a:gd name="csX6" fmla="*/ 0 w 6189998"/>
              <a:gd name="csY6" fmla="*/ 0 h 11867147"/>
              <a:gd name="csX0" fmla="*/ 0 w 6189998"/>
              <a:gd name="csY0" fmla="*/ 0 h 11738417"/>
              <a:gd name="csX1" fmla="*/ 6189998 w 6189998"/>
              <a:gd name="csY1" fmla="*/ 4033561 h 11738417"/>
              <a:gd name="csX2" fmla="*/ 6189998 w 6189998"/>
              <a:gd name="csY2" fmla="*/ 11738417 h 11738417"/>
              <a:gd name="csX3" fmla="*/ 5543033 w 6189998"/>
              <a:gd name="csY3" fmla="*/ 11733609 h 11738417"/>
              <a:gd name="csX4" fmla="*/ 5542660 w 6189998"/>
              <a:gd name="csY4" fmla="*/ 10621752 h 11738417"/>
              <a:gd name="csX5" fmla="*/ 0 w 6189998"/>
              <a:gd name="csY5" fmla="*/ 10620423 h 11738417"/>
              <a:gd name="csX6" fmla="*/ 0 w 6189998"/>
              <a:gd name="csY6" fmla="*/ 0 h 11738417"/>
              <a:gd name="csX0" fmla="*/ 0 w 6189998"/>
              <a:gd name="csY0" fmla="*/ 0 h 11738417"/>
              <a:gd name="csX1" fmla="*/ 6189998 w 6189998"/>
              <a:gd name="csY1" fmla="*/ 0 h 11738417"/>
              <a:gd name="csX2" fmla="*/ 6189998 w 6189998"/>
              <a:gd name="csY2" fmla="*/ 11738417 h 11738417"/>
              <a:gd name="csX3" fmla="*/ 5543033 w 6189998"/>
              <a:gd name="csY3" fmla="*/ 11733609 h 11738417"/>
              <a:gd name="csX4" fmla="*/ 5542660 w 6189998"/>
              <a:gd name="csY4" fmla="*/ 10621752 h 11738417"/>
              <a:gd name="csX5" fmla="*/ 0 w 6189998"/>
              <a:gd name="csY5" fmla="*/ 10620423 h 11738417"/>
              <a:gd name="csX6" fmla="*/ 0 w 6189998"/>
              <a:gd name="csY6" fmla="*/ 0 h 1173841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</a:cxnLst>
            <a:rect l="l" t="t" r="r" b="b"/>
            <a:pathLst>
              <a:path w="6189998" h="11738417">
                <a:moveTo>
                  <a:pt x="0" y="0"/>
                </a:moveTo>
                <a:lnTo>
                  <a:pt x="6189998" y="0"/>
                </a:lnTo>
                <a:lnTo>
                  <a:pt x="6189998" y="11738417"/>
                </a:lnTo>
                <a:lnTo>
                  <a:pt x="5543033" y="11733609"/>
                </a:lnTo>
                <a:cubicBezTo>
                  <a:pt x="5542909" y="11364489"/>
                  <a:pt x="5542784" y="10990872"/>
                  <a:pt x="5542660" y="10621752"/>
                </a:cubicBezTo>
                <a:lnTo>
                  <a:pt x="0" y="10620423"/>
                </a:lnTo>
                <a:lnTo>
                  <a:pt x="0" y="0"/>
                </a:lnTo>
                <a:close/>
              </a:path>
            </a:pathLst>
          </a:custGeom>
          <a:noFill/>
        </p:spPr>
        <p:txBody>
          <a:bodyPr/>
          <a:lstStyle>
            <a:lvl1pPr marL="0" indent="0" algn="l">
              <a:buFontTx/>
              <a:buNone/>
              <a:defRPr sz="3600">
                <a:solidFill>
                  <a:schemeClr val="bg1"/>
                </a:solidFill>
              </a:defRPr>
            </a:lvl1pPr>
          </a:lstStyle>
          <a:p>
            <a:r>
              <a:rPr lang="de-DE"/>
              <a:t>Speaker Bild einfügen</a:t>
            </a:r>
          </a:p>
        </p:txBody>
      </p:sp>
      <p:sp>
        <p:nvSpPr>
          <p:cNvPr id="23" name="Rechteck 48">
            <a:extLst>
              <a:ext uri="{FF2B5EF4-FFF2-40B4-BE49-F238E27FC236}">
                <a16:creationId xmlns:a16="http://schemas.microsoft.com/office/drawing/2014/main" id="{F902742A-6738-B2E3-FFF0-49563A8AA2BD}"/>
              </a:ext>
            </a:extLst>
          </p:cNvPr>
          <p:cNvSpPr/>
          <p:nvPr userDrawn="1"/>
        </p:nvSpPr>
        <p:spPr>
          <a:xfrm>
            <a:off x="936000" y="13249804"/>
            <a:ext cx="3896919" cy="2799345"/>
          </a:xfrm>
          <a:custGeom>
            <a:avLst/>
            <a:gdLst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21241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19336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9255 w 2276861"/>
              <a:gd name="connsiteY0" fmla="*/ 0 h 2256506"/>
              <a:gd name="connsiteX1" fmla="*/ 2276861 w 2276861"/>
              <a:gd name="connsiteY1" fmla="*/ 0 h 2256506"/>
              <a:gd name="connsiteX2" fmla="*/ 2276861 w 2276861"/>
              <a:gd name="connsiteY2" fmla="*/ 1933605 h 2256506"/>
              <a:gd name="connsiteX3" fmla="*/ 0 w 2276861"/>
              <a:gd name="connsiteY3" fmla="*/ 2256506 h 2256506"/>
              <a:gd name="connsiteX4" fmla="*/ 9255 w 2276861"/>
              <a:gd name="connsiteY4" fmla="*/ 0 h 2256506"/>
              <a:gd name="connsiteX0" fmla="*/ 9255 w 2276861"/>
              <a:gd name="connsiteY0" fmla="*/ 0 h 2332164"/>
              <a:gd name="connsiteX1" fmla="*/ 2276861 w 2276861"/>
              <a:gd name="connsiteY1" fmla="*/ 0 h 2332164"/>
              <a:gd name="connsiteX2" fmla="*/ 2276861 w 2276861"/>
              <a:gd name="connsiteY2" fmla="*/ 1933605 h 2332164"/>
              <a:gd name="connsiteX3" fmla="*/ 0 w 2276861"/>
              <a:gd name="connsiteY3" fmla="*/ 2332164 h 2332164"/>
              <a:gd name="connsiteX4" fmla="*/ 9255 w 2276861"/>
              <a:gd name="connsiteY4" fmla="*/ 0 h 2332164"/>
              <a:gd name="connsiteX0" fmla="*/ 9255 w 2276861"/>
              <a:gd name="connsiteY0" fmla="*/ 0 h 2294335"/>
              <a:gd name="connsiteX1" fmla="*/ 2276861 w 2276861"/>
              <a:gd name="connsiteY1" fmla="*/ 0 h 2294335"/>
              <a:gd name="connsiteX2" fmla="*/ 2276861 w 2276861"/>
              <a:gd name="connsiteY2" fmla="*/ 1933605 h 2294335"/>
              <a:gd name="connsiteX3" fmla="*/ 0 w 2276861"/>
              <a:gd name="connsiteY3" fmla="*/ 2294335 h 2294335"/>
              <a:gd name="connsiteX4" fmla="*/ 9255 w 2276861"/>
              <a:gd name="connsiteY4" fmla="*/ 0 h 2294335"/>
              <a:gd name="connsiteX0" fmla="*/ 9255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9255 w 2276861"/>
              <a:gd name="connsiteY4" fmla="*/ 0 h 2235538"/>
              <a:gd name="connsiteX0" fmla="*/ 1497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1497 w 2276861"/>
              <a:gd name="connsiteY4" fmla="*/ 0 h 2235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6861" h="2235538">
                <a:moveTo>
                  <a:pt x="1497" y="0"/>
                </a:moveTo>
                <a:lnTo>
                  <a:pt x="2276861" y="0"/>
                </a:lnTo>
                <a:lnTo>
                  <a:pt x="2276861" y="1933605"/>
                </a:lnTo>
                <a:lnTo>
                  <a:pt x="0" y="2235538"/>
                </a:lnTo>
                <a:lnTo>
                  <a:pt x="1497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50800" dist="127000" dir="2700000" sx="102000" sy="102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2"/>
              </a:solidFill>
            </a:endParaRPr>
          </a:p>
        </p:txBody>
      </p:sp>
      <p:sp>
        <p:nvSpPr>
          <p:cNvPr id="24" name="Textplatzhalter 18">
            <a:extLst>
              <a:ext uri="{FF2B5EF4-FFF2-40B4-BE49-F238E27FC236}">
                <a16:creationId xmlns:a16="http://schemas.microsoft.com/office/drawing/2014/main" id="{35A90E87-E4CE-1F58-5853-9720F2DE996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330922" y="14913123"/>
            <a:ext cx="3231068" cy="43005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2800" b="0">
                <a:solidFill>
                  <a:schemeClr val="tx2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/>
              <a:t>Name</a:t>
            </a:r>
          </a:p>
        </p:txBody>
      </p:sp>
      <p:sp>
        <p:nvSpPr>
          <p:cNvPr id="25" name="Textplatzhalter 18">
            <a:extLst>
              <a:ext uri="{FF2B5EF4-FFF2-40B4-BE49-F238E27FC236}">
                <a16:creationId xmlns:a16="http://schemas.microsoft.com/office/drawing/2014/main" id="{5B825867-B9B8-5079-DF36-5E82C259656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330922" y="13695826"/>
            <a:ext cx="3231068" cy="106614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3600" b="1">
                <a:solidFill>
                  <a:schemeClr val="tx2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/>
              <a:t>Vorname</a:t>
            </a:r>
            <a:br>
              <a:rPr lang="de-DE"/>
            </a:br>
            <a:r>
              <a:rPr lang="de-DE"/>
              <a:t>Name</a:t>
            </a:r>
          </a:p>
        </p:txBody>
      </p:sp>
      <p:sp>
        <p:nvSpPr>
          <p:cNvPr id="27" name="Rechteck 48">
            <a:extLst>
              <a:ext uri="{FF2B5EF4-FFF2-40B4-BE49-F238E27FC236}">
                <a16:creationId xmlns:a16="http://schemas.microsoft.com/office/drawing/2014/main" id="{DA8E00CC-A65D-77D9-CFEA-A4703A71548D}"/>
              </a:ext>
            </a:extLst>
          </p:cNvPr>
          <p:cNvSpPr/>
          <p:nvPr userDrawn="1"/>
        </p:nvSpPr>
        <p:spPr>
          <a:xfrm>
            <a:off x="5468358" y="13249804"/>
            <a:ext cx="3896919" cy="2799345"/>
          </a:xfrm>
          <a:custGeom>
            <a:avLst/>
            <a:gdLst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21241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19336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9255 w 2276861"/>
              <a:gd name="connsiteY0" fmla="*/ 0 h 2256506"/>
              <a:gd name="connsiteX1" fmla="*/ 2276861 w 2276861"/>
              <a:gd name="connsiteY1" fmla="*/ 0 h 2256506"/>
              <a:gd name="connsiteX2" fmla="*/ 2276861 w 2276861"/>
              <a:gd name="connsiteY2" fmla="*/ 1933605 h 2256506"/>
              <a:gd name="connsiteX3" fmla="*/ 0 w 2276861"/>
              <a:gd name="connsiteY3" fmla="*/ 2256506 h 2256506"/>
              <a:gd name="connsiteX4" fmla="*/ 9255 w 2276861"/>
              <a:gd name="connsiteY4" fmla="*/ 0 h 2256506"/>
              <a:gd name="connsiteX0" fmla="*/ 9255 w 2276861"/>
              <a:gd name="connsiteY0" fmla="*/ 0 h 2332164"/>
              <a:gd name="connsiteX1" fmla="*/ 2276861 w 2276861"/>
              <a:gd name="connsiteY1" fmla="*/ 0 h 2332164"/>
              <a:gd name="connsiteX2" fmla="*/ 2276861 w 2276861"/>
              <a:gd name="connsiteY2" fmla="*/ 1933605 h 2332164"/>
              <a:gd name="connsiteX3" fmla="*/ 0 w 2276861"/>
              <a:gd name="connsiteY3" fmla="*/ 2332164 h 2332164"/>
              <a:gd name="connsiteX4" fmla="*/ 9255 w 2276861"/>
              <a:gd name="connsiteY4" fmla="*/ 0 h 2332164"/>
              <a:gd name="connsiteX0" fmla="*/ 9255 w 2276861"/>
              <a:gd name="connsiteY0" fmla="*/ 0 h 2294335"/>
              <a:gd name="connsiteX1" fmla="*/ 2276861 w 2276861"/>
              <a:gd name="connsiteY1" fmla="*/ 0 h 2294335"/>
              <a:gd name="connsiteX2" fmla="*/ 2276861 w 2276861"/>
              <a:gd name="connsiteY2" fmla="*/ 1933605 h 2294335"/>
              <a:gd name="connsiteX3" fmla="*/ 0 w 2276861"/>
              <a:gd name="connsiteY3" fmla="*/ 2294335 h 2294335"/>
              <a:gd name="connsiteX4" fmla="*/ 9255 w 2276861"/>
              <a:gd name="connsiteY4" fmla="*/ 0 h 2294335"/>
              <a:gd name="connsiteX0" fmla="*/ 9255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9255 w 2276861"/>
              <a:gd name="connsiteY4" fmla="*/ 0 h 2235538"/>
              <a:gd name="connsiteX0" fmla="*/ 1497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1497 w 2276861"/>
              <a:gd name="connsiteY4" fmla="*/ 0 h 2235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6861" h="2235538">
                <a:moveTo>
                  <a:pt x="1497" y="0"/>
                </a:moveTo>
                <a:lnTo>
                  <a:pt x="2276861" y="0"/>
                </a:lnTo>
                <a:lnTo>
                  <a:pt x="2276861" y="1933605"/>
                </a:lnTo>
                <a:lnTo>
                  <a:pt x="0" y="2235538"/>
                </a:lnTo>
                <a:lnTo>
                  <a:pt x="1497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50800" dist="127000" dir="2700000" sx="102000" sy="102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2"/>
              </a:solidFill>
            </a:endParaRPr>
          </a:p>
        </p:txBody>
      </p:sp>
      <p:sp>
        <p:nvSpPr>
          <p:cNvPr id="28" name="Textplatzhalter 18">
            <a:extLst>
              <a:ext uri="{FF2B5EF4-FFF2-40B4-BE49-F238E27FC236}">
                <a16:creationId xmlns:a16="http://schemas.microsoft.com/office/drawing/2014/main" id="{60F6DC96-8C7D-E370-B989-0189D9D5CFD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863280" y="14913123"/>
            <a:ext cx="3231068" cy="43005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2800" b="0">
                <a:solidFill>
                  <a:schemeClr val="tx2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/>
              <a:t>Name</a:t>
            </a:r>
          </a:p>
        </p:txBody>
      </p:sp>
      <p:sp>
        <p:nvSpPr>
          <p:cNvPr id="29" name="Textplatzhalter 18">
            <a:extLst>
              <a:ext uri="{FF2B5EF4-FFF2-40B4-BE49-F238E27FC236}">
                <a16:creationId xmlns:a16="http://schemas.microsoft.com/office/drawing/2014/main" id="{038F2D9D-8CA4-7B07-FCF8-FFA7D007BB05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863280" y="13695826"/>
            <a:ext cx="3231068" cy="106614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3600" b="1">
                <a:solidFill>
                  <a:schemeClr val="tx2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/>
              <a:t>Vorname</a:t>
            </a:r>
            <a:br>
              <a:rPr lang="de-DE"/>
            </a:br>
            <a:r>
              <a:rPr lang="de-DE"/>
              <a:t>Name</a:t>
            </a:r>
          </a:p>
        </p:txBody>
      </p:sp>
      <p:sp>
        <p:nvSpPr>
          <p:cNvPr id="31" name="Rechteck 48">
            <a:extLst>
              <a:ext uri="{FF2B5EF4-FFF2-40B4-BE49-F238E27FC236}">
                <a16:creationId xmlns:a16="http://schemas.microsoft.com/office/drawing/2014/main" id="{2D6E63A6-34F4-3500-DB5B-28C3551B6F3E}"/>
              </a:ext>
            </a:extLst>
          </p:cNvPr>
          <p:cNvSpPr/>
          <p:nvPr userDrawn="1"/>
        </p:nvSpPr>
        <p:spPr>
          <a:xfrm>
            <a:off x="10000716" y="13249804"/>
            <a:ext cx="3896919" cy="2799345"/>
          </a:xfrm>
          <a:custGeom>
            <a:avLst/>
            <a:gdLst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21241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19336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9255 w 2276861"/>
              <a:gd name="connsiteY0" fmla="*/ 0 h 2256506"/>
              <a:gd name="connsiteX1" fmla="*/ 2276861 w 2276861"/>
              <a:gd name="connsiteY1" fmla="*/ 0 h 2256506"/>
              <a:gd name="connsiteX2" fmla="*/ 2276861 w 2276861"/>
              <a:gd name="connsiteY2" fmla="*/ 1933605 h 2256506"/>
              <a:gd name="connsiteX3" fmla="*/ 0 w 2276861"/>
              <a:gd name="connsiteY3" fmla="*/ 2256506 h 2256506"/>
              <a:gd name="connsiteX4" fmla="*/ 9255 w 2276861"/>
              <a:gd name="connsiteY4" fmla="*/ 0 h 2256506"/>
              <a:gd name="connsiteX0" fmla="*/ 9255 w 2276861"/>
              <a:gd name="connsiteY0" fmla="*/ 0 h 2332164"/>
              <a:gd name="connsiteX1" fmla="*/ 2276861 w 2276861"/>
              <a:gd name="connsiteY1" fmla="*/ 0 h 2332164"/>
              <a:gd name="connsiteX2" fmla="*/ 2276861 w 2276861"/>
              <a:gd name="connsiteY2" fmla="*/ 1933605 h 2332164"/>
              <a:gd name="connsiteX3" fmla="*/ 0 w 2276861"/>
              <a:gd name="connsiteY3" fmla="*/ 2332164 h 2332164"/>
              <a:gd name="connsiteX4" fmla="*/ 9255 w 2276861"/>
              <a:gd name="connsiteY4" fmla="*/ 0 h 2332164"/>
              <a:gd name="connsiteX0" fmla="*/ 9255 w 2276861"/>
              <a:gd name="connsiteY0" fmla="*/ 0 h 2294335"/>
              <a:gd name="connsiteX1" fmla="*/ 2276861 w 2276861"/>
              <a:gd name="connsiteY1" fmla="*/ 0 h 2294335"/>
              <a:gd name="connsiteX2" fmla="*/ 2276861 w 2276861"/>
              <a:gd name="connsiteY2" fmla="*/ 1933605 h 2294335"/>
              <a:gd name="connsiteX3" fmla="*/ 0 w 2276861"/>
              <a:gd name="connsiteY3" fmla="*/ 2294335 h 2294335"/>
              <a:gd name="connsiteX4" fmla="*/ 9255 w 2276861"/>
              <a:gd name="connsiteY4" fmla="*/ 0 h 2294335"/>
              <a:gd name="connsiteX0" fmla="*/ 9255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9255 w 2276861"/>
              <a:gd name="connsiteY4" fmla="*/ 0 h 2235538"/>
              <a:gd name="connsiteX0" fmla="*/ 1497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1497 w 2276861"/>
              <a:gd name="connsiteY4" fmla="*/ 0 h 2235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6861" h="2235538">
                <a:moveTo>
                  <a:pt x="1497" y="0"/>
                </a:moveTo>
                <a:lnTo>
                  <a:pt x="2276861" y="0"/>
                </a:lnTo>
                <a:lnTo>
                  <a:pt x="2276861" y="1933605"/>
                </a:lnTo>
                <a:lnTo>
                  <a:pt x="0" y="2235538"/>
                </a:lnTo>
                <a:lnTo>
                  <a:pt x="1497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50800" dist="127000" dir="2700000" sx="102000" sy="102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2"/>
              </a:solidFill>
            </a:endParaRPr>
          </a:p>
        </p:txBody>
      </p:sp>
      <p:sp>
        <p:nvSpPr>
          <p:cNvPr id="32" name="Textplatzhalter 18">
            <a:extLst>
              <a:ext uri="{FF2B5EF4-FFF2-40B4-BE49-F238E27FC236}">
                <a16:creationId xmlns:a16="http://schemas.microsoft.com/office/drawing/2014/main" id="{4C68B1F0-A9C3-98B1-44DC-A556829FA4A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0395638" y="14913123"/>
            <a:ext cx="3231068" cy="43005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2800" b="0">
                <a:solidFill>
                  <a:schemeClr val="tx2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/>
              <a:t>Name</a:t>
            </a:r>
          </a:p>
        </p:txBody>
      </p:sp>
      <p:sp>
        <p:nvSpPr>
          <p:cNvPr id="33" name="Textplatzhalter 18">
            <a:extLst>
              <a:ext uri="{FF2B5EF4-FFF2-40B4-BE49-F238E27FC236}">
                <a16:creationId xmlns:a16="http://schemas.microsoft.com/office/drawing/2014/main" id="{05E2387E-A65C-611D-AC1E-F97681EAA12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0395638" y="13695826"/>
            <a:ext cx="3231068" cy="106614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3600" b="1">
                <a:solidFill>
                  <a:schemeClr val="tx2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/>
              <a:t>Vorname</a:t>
            </a:r>
            <a:br>
              <a:rPr lang="de-DE"/>
            </a:br>
            <a:r>
              <a:rPr lang="de-DE"/>
              <a:t>Name</a:t>
            </a:r>
          </a:p>
        </p:txBody>
      </p:sp>
      <p:sp>
        <p:nvSpPr>
          <p:cNvPr id="37" name="Bildplatzhalter 24">
            <a:extLst>
              <a:ext uri="{FF2B5EF4-FFF2-40B4-BE49-F238E27FC236}">
                <a16:creationId xmlns:a16="http://schemas.microsoft.com/office/drawing/2014/main" id="{5CD938D6-C89B-A165-89A3-8610212C89F3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6011441" y="3834000"/>
            <a:ext cx="3748758" cy="10422545"/>
          </a:xfrm>
          <a:custGeom>
            <a:avLst/>
            <a:gdLst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0 w 6189998"/>
              <a:gd name="csY3" fmla="*/ 7704856 h 7704856"/>
              <a:gd name="csX4" fmla="*/ 0 w 6189998"/>
              <a:gd name="csY4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4267594 w 6189998"/>
              <a:gd name="csY3" fmla="*/ 7675738 h 7704856"/>
              <a:gd name="csX4" fmla="*/ 0 w 6189998"/>
              <a:gd name="csY4" fmla="*/ 7704856 h 7704856"/>
              <a:gd name="csX5" fmla="*/ 0 w 6189998"/>
              <a:gd name="csY5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265121 w 6189998"/>
              <a:gd name="csY3" fmla="*/ 7696520 h 7704856"/>
              <a:gd name="csX4" fmla="*/ 4267594 w 6189998"/>
              <a:gd name="csY4" fmla="*/ 7675738 h 7704856"/>
              <a:gd name="csX5" fmla="*/ 0 w 6189998"/>
              <a:gd name="csY5" fmla="*/ 7704856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265121 w 6189998"/>
              <a:gd name="csY3" fmla="*/ 7696520 h 7704856"/>
              <a:gd name="csX4" fmla="*/ 4267594 w 6189998"/>
              <a:gd name="csY4" fmla="*/ 7675738 h 7704856"/>
              <a:gd name="csX5" fmla="*/ 0 w 6189998"/>
              <a:gd name="csY5" fmla="*/ 7704856 h 7704856"/>
              <a:gd name="csX6" fmla="*/ 0 w 6189998"/>
              <a:gd name="csY6" fmla="*/ 0 h 7704856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4267594 w 6189998"/>
              <a:gd name="csY4" fmla="*/ 7675738 h 7738083"/>
              <a:gd name="csX5" fmla="*/ 0 w 6189998"/>
              <a:gd name="csY5" fmla="*/ 770485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615865 h 7738083"/>
              <a:gd name="csX5" fmla="*/ 0 w 6189998"/>
              <a:gd name="csY5" fmla="*/ 770485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615865 h 7738083"/>
              <a:gd name="csX5" fmla="*/ 0 w 6189998"/>
              <a:gd name="csY5" fmla="*/ 6541074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74302 h 7738083"/>
              <a:gd name="csX5" fmla="*/ 0 w 6189998"/>
              <a:gd name="csY5" fmla="*/ 6541074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74302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84934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95566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13536 w 6189998"/>
              <a:gd name="csY3" fmla="*/ 7695552 h 7704856"/>
              <a:gd name="csX4" fmla="*/ 5535285 w 6189998"/>
              <a:gd name="csY4" fmla="*/ 6595566 h 7704856"/>
              <a:gd name="csX5" fmla="*/ 0 w 6189998"/>
              <a:gd name="csY5" fmla="*/ 6594236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35658 w 6189998"/>
              <a:gd name="csY3" fmla="*/ 7702926 h 7704856"/>
              <a:gd name="csX4" fmla="*/ 5535285 w 6189998"/>
              <a:gd name="csY4" fmla="*/ 6595566 h 7704856"/>
              <a:gd name="csX5" fmla="*/ 0 w 6189998"/>
              <a:gd name="csY5" fmla="*/ 6594236 h 7704856"/>
              <a:gd name="csX6" fmla="*/ 0 w 6189998"/>
              <a:gd name="csY6" fmla="*/ 0 h 7704856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35285 w 6189998"/>
              <a:gd name="csY4" fmla="*/ 6595566 h 7710301"/>
              <a:gd name="csX5" fmla="*/ 0 w 6189998"/>
              <a:gd name="csY5" fmla="*/ 6594236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94236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608985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04857"/>
              <a:gd name="csX1" fmla="*/ 6189998 w 6189998"/>
              <a:gd name="csY1" fmla="*/ 0 h 7704857"/>
              <a:gd name="csX2" fmla="*/ 6189998 w 6189998"/>
              <a:gd name="csY2" fmla="*/ 7704856 h 7704857"/>
              <a:gd name="csX3" fmla="*/ 5532793 w 6189998"/>
              <a:gd name="csY3" fmla="*/ 7700048 h 7704857"/>
              <a:gd name="csX4" fmla="*/ 5542660 w 6189998"/>
              <a:gd name="csY4" fmla="*/ 6588191 h 7704857"/>
              <a:gd name="csX5" fmla="*/ 0 w 6189998"/>
              <a:gd name="csY5" fmla="*/ 6586862 h 7704857"/>
              <a:gd name="csX6" fmla="*/ 0 w 6189998"/>
              <a:gd name="csY6" fmla="*/ 0 h 7704857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3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3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04857"/>
              <a:gd name="csX1" fmla="*/ 6189998 w 6189998"/>
              <a:gd name="csY1" fmla="*/ 0 h 7704857"/>
              <a:gd name="csX2" fmla="*/ 6189998 w 6189998"/>
              <a:gd name="csY2" fmla="*/ 7704856 h 7704857"/>
              <a:gd name="csX3" fmla="*/ 5543033 w 6189998"/>
              <a:gd name="csY3" fmla="*/ 7700048 h 7704857"/>
              <a:gd name="csX4" fmla="*/ 5542660 w 6189998"/>
              <a:gd name="csY4" fmla="*/ 6588191 h 7704857"/>
              <a:gd name="csX5" fmla="*/ 0 w 6189998"/>
              <a:gd name="csY5" fmla="*/ 6586862 h 7704857"/>
              <a:gd name="csX6" fmla="*/ 0 w 6189998"/>
              <a:gd name="csY6" fmla="*/ 0 h 7704857"/>
              <a:gd name="csX0" fmla="*/ 0 w 6189998"/>
              <a:gd name="csY0" fmla="*/ 0 h 11867147"/>
              <a:gd name="csX1" fmla="*/ 6189998 w 6189998"/>
              <a:gd name="csY1" fmla="*/ 4162292 h 11867147"/>
              <a:gd name="csX2" fmla="*/ 6189998 w 6189998"/>
              <a:gd name="csY2" fmla="*/ 11867148 h 11867147"/>
              <a:gd name="csX3" fmla="*/ 5543033 w 6189998"/>
              <a:gd name="csY3" fmla="*/ 11862340 h 11867147"/>
              <a:gd name="csX4" fmla="*/ 5542660 w 6189998"/>
              <a:gd name="csY4" fmla="*/ 10750483 h 11867147"/>
              <a:gd name="csX5" fmla="*/ 0 w 6189998"/>
              <a:gd name="csY5" fmla="*/ 10749154 h 11867147"/>
              <a:gd name="csX6" fmla="*/ 0 w 6189998"/>
              <a:gd name="csY6" fmla="*/ 0 h 11867147"/>
              <a:gd name="csX0" fmla="*/ 0 w 6189998"/>
              <a:gd name="csY0" fmla="*/ 0 h 11738417"/>
              <a:gd name="csX1" fmla="*/ 6189998 w 6189998"/>
              <a:gd name="csY1" fmla="*/ 4033561 h 11738417"/>
              <a:gd name="csX2" fmla="*/ 6189998 w 6189998"/>
              <a:gd name="csY2" fmla="*/ 11738417 h 11738417"/>
              <a:gd name="csX3" fmla="*/ 5543033 w 6189998"/>
              <a:gd name="csY3" fmla="*/ 11733609 h 11738417"/>
              <a:gd name="csX4" fmla="*/ 5542660 w 6189998"/>
              <a:gd name="csY4" fmla="*/ 10621752 h 11738417"/>
              <a:gd name="csX5" fmla="*/ 0 w 6189998"/>
              <a:gd name="csY5" fmla="*/ 10620423 h 11738417"/>
              <a:gd name="csX6" fmla="*/ 0 w 6189998"/>
              <a:gd name="csY6" fmla="*/ 0 h 11738417"/>
              <a:gd name="csX0" fmla="*/ 0 w 6189998"/>
              <a:gd name="csY0" fmla="*/ 0 h 11738417"/>
              <a:gd name="csX1" fmla="*/ 6189998 w 6189998"/>
              <a:gd name="csY1" fmla="*/ 0 h 11738417"/>
              <a:gd name="csX2" fmla="*/ 6189998 w 6189998"/>
              <a:gd name="csY2" fmla="*/ 11738417 h 11738417"/>
              <a:gd name="csX3" fmla="*/ 5543033 w 6189998"/>
              <a:gd name="csY3" fmla="*/ 11733609 h 11738417"/>
              <a:gd name="csX4" fmla="*/ 5542660 w 6189998"/>
              <a:gd name="csY4" fmla="*/ 10621752 h 11738417"/>
              <a:gd name="csX5" fmla="*/ 0 w 6189998"/>
              <a:gd name="csY5" fmla="*/ 10620423 h 11738417"/>
              <a:gd name="csX6" fmla="*/ 0 w 6189998"/>
              <a:gd name="csY6" fmla="*/ 0 h 1173841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</a:cxnLst>
            <a:rect l="l" t="t" r="r" b="b"/>
            <a:pathLst>
              <a:path w="6189998" h="11738417">
                <a:moveTo>
                  <a:pt x="0" y="0"/>
                </a:moveTo>
                <a:lnTo>
                  <a:pt x="6189998" y="0"/>
                </a:lnTo>
                <a:lnTo>
                  <a:pt x="6189998" y="11738417"/>
                </a:lnTo>
                <a:lnTo>
                  <a:pt x="5543033" y="11733609"/>
                </a:lnTo>
                <a:cubicBezTo>
                  <a:pt x="5542909" y="11364489"/>
                  <a:pt x="5542784" y="10990872"/>
                  <a:pt x="5542660" y="10621752"/>
                </a:cubicBezTo>
                <a:lnTo>
                  <a:pt x="0" y="10620423"/>
                </a:lnTo>
                <a:lnTo>
                  <a:pt x="0" y="0"/>
                </a:lnTo>
                <a:close/>
              </a:path>
            </a:pathLst>
          </a:custGeom>
          <a:noFill/>
        </p:spPr>
        <p:txBody>
          <a:bodyPr/>
          <a:lstStyle>
            <a:lvl1pPr marL="0" indent="0" algn="l">
              <a:buFontTx/>
              <a:buNone/>
              <a:defRPr sz="3600">
                <a:solidFill>
                  <a:schemeClr val="bg1"/>
                </a:solidFill>
              </a:defRPr>
            </a:lvl1pPr>
          </a:lstStyle>
          <a:p>
            <a:r>
              <a:rPr lang="de-DE"/>
              <a:t>Speaker Bild einfügen</a:t>
            </a:r>
          </a:p>
        </p:txBody>
      </p:sp>
      <p:sp>
        <p:nvSpPr>
          <p:cNvPr id="38" name="Bildplatzhalter 24">
            <a:extLst>
              <a:ext uri="{FF2B5EF4-FFF2-40B4-BE49-F238E27FC236}">
                <a16:creationId xmlns:a16="http://schemas.microsoft.com/office/drawing/2014/main" id="{BFFCE03B-CEDB-22A7-9B29-23AB1C259AFB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10543799" y="3834000"/>
            <a:ext cx="3748758" cy="10422545"/>
          </a:xfrm>
          <a:custGeom>
            <a:avLst/>
            <a:gdLst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0 w 6189998"/>
              <a:gd name="csY3" fmla="*/ 7704856 h 7704856"/>
              <a:gd name="csX4" fmla="*/ 0 w 6189998"/>
              <a:gd name="csY4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4267594 w 6189998"/>
              <a:gd name="csY3" fmla="*/ 7675738 h 7704856"/>
              <a:gd name="csX4" fmla="*/ 0 w 6189998"/>
              <a:gd name="csY4" fmla="*/ 7704856 h 7704856"/>
              <a:gd name="csX5" fmla="*/ 0 w 6189998"/>
              <a:gd name="csY5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265121 w 6189998"/>
              <a:gd name="csY3" fmla="*/ 7696520 h 7704856"/>
              <a:gd name="csX4" fmla="*/ 4267594 w 6189998"/>
              <a:gd name="csY4" fmla="*/ 7675738 h 7704856"/>
              <a:gd name="csX5" fmla="*/ 0 w 6189998"/>
              <a:gd name="csY5" fmla="*/ 7704856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265121 w 6189998"/>
              <a:gd name="csY3" fmla="*/ 7696520 h 7704856"/>
              <a:gd name="csX4" fmla="*/ 4267594 w 6189998"/>
              <a:gd name="csY4" fmla="*/ 7675738 h 7704856"/>
              <a:gd name="csX5" fmla="*/ 0 w 6189998"/>
              <a:gd name="csY5" fmla="*/ 7704856 h 7704856"/>
              <a:gd name="csX6" fmla="*/ 0 w 6189998"/>
              <a:gd name="csY6" fmla="*/ 0 h 7704856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4267594 w 6189998"/>
              <a:gd name="csY4" fmla="*/ 7675738 h 7738083"/>
              <a:gd name="csX5" fmla="*/ 0 w 6189998"/>
              <a:gd name="csY5" fmla="*/ 770485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615865 h 7738083"/>
              <a:gd name="csX5" fmla="*/ 0 w 6189998"/>
              <a:gd name="csY5" fmla="*/ 770485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615865 h 7738083"/>
              <a:gd name="csX5" fmla="*/ 0 w 6189998"/>
              <a:gd name="csY5" fmla="*/ 6541074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74302 h 7738083"/>
              <a:gd name="csX5" fmla="*/ 0 w 6189998"/>
              <a:gd name="csY5" fmla="*/ 6541074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74302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84934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95566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13536 w 6189998"/>
              <a:gd name="csY3" fmla="*/ 7695552 h 7704856"/>
              <a:gd name="csX4" fmla="*/ 5535285 w 6189998"/>
              <a:gd name="csY4" fmla="*/ 6595566 h 7704856"/>
              <a:gd name="csX5" fmla="*/ 0 w 6189998"/>
              <a:gd name="csY5" fmla="*/ 6594236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35658 w 6189998"/>
              <a:gd name="csY3" fmla="*/ 7702926 h 7704856"/>
              <a:gd name="csX4" fmla="*/ 5535285 w 6189998"/>
              <a:gd name="csY4" fmla="*/ 6595566 h 7704856"/>
              <a:gd name="csX5" fmla="*/ 0 w 6189998"/>
              <a:gd name="csY5" fmla="*/ 6594236 h 7704856"/>
              <a:gd name="csX6" fmla="*/ 0 w 6189998"/>
              <a:gd name="csY6" fmla="*/ 0 h 7704856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35285 w 6189998"/>
              <a:gd name="csY4" fmla="*/ 6595566 h 7710301"/>
              <a:gd name="csX5" fmla="*/ 0 w 6189998"/>
              <a:gd name="csY5" fmla="*/ 6594236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94236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608985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04857"/>
              <a:gd name="csX1" fmla="*/ 6189998 w 6189998"/>
              <a:gd name="csY1" fmla="*/ 0 h 7704857"/>
              <a:gd name="csX2" fmla="*/ 6189998 w 6189998"/>
              <a:gd name="csY2" fmla="*/ 7704856 h 7704857"/>
              <a:gd name="csX3" fmla="*/ 5532793 w 6189998"/>
              <a:gd name="csY3" fmla="*/ 7700048 h 7704857"/>
              <a:gd name="csX4" fmla="*/ 5542660 w 6189998"/>
              <a:gd name="csY4" fmla="*/ 6588191 h 7704857"/>
              <a:gd name="csX5" fmla="*/ 0 w 6189998"/>
              <a:gd name="csY5" fmla="*/ 6586862 h 7704857"/>
              <a:gd name="csX6" fmla="*/ 0 w 6189998"/>
              <a:gd name="csY6" fmla="*/ 0 h 7704857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3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3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04857"/>
              <a:gd name="csX1" fmla="*/ 6189998 w 6189998"/>
              <a:gd name="csY1" fmla="*/ 0 h 7704857"/>
              <a:gd name="csX2" fmla="*/ 6189998 w 6189998"/>
              <a:gd name="csY2" fmla="*/ 7704856 h 7704857"/>
              <a:gd name="csX3" fmla="*/ 5543033 w 6189998"/>
              <a:gd name="csY3" fmla="*/ 7700048 h 7704857"/>
              <a:gd name="csX4" fmla="*/ 5542660 w 6189998"/>
              <a:gd name="csY4" fmla="*/ 6588191 h 7704857"/>
              <a:gd name="csX5" fmla="*/ 0 w 6189998"/>
              <a:gd name="csY5" fmla="*/ 6586862 h 7704857"/>
              <a:gd name="csX6" fmla="*/ 0 w 6189998"/>
              <a:gd name="csY6" fmla="*/ 0 h 7704857"/>
              <a:gd name="csX0" fmla="*/ 0 w 6189998"/>
              <a:gd name="csY0" fmla="*/ 0 h 11867147"/>
              <a:gd name="csX1" fmla="*/ 6189998 w 6189998"/>
              <a:gd name="csY1" fmla="*/ 4162292 h 11867147"/>
              <a:gd name="csX2" fmla="*/ 6189998 w 6189998"/>
              <a:gd name="csY2" fmla="*/ 11867148 h 11867147"/>
              <a:gd name="csX3" fmla="*/ 5543033 w 6189998"/>
              <a:gd name="csY3" fmla="*/ 11862340 h 11867147"/>
              <a:gd name="csX4" fmla="*/ 5542660 w 6189998"/>
              <a:gd name="csY4" fmla="*/ 10750483 h 11867147"/>
              <a:gd name="csX5" fmla="*/ 0 w 6189998"/>
              <a:gd name="csY5" fmla="*/ 10749154 h 11867147"/>
              <a:gd name="csX6" fmla="*/ 0 w 6189998"/>
              <a:gd name="csY6" fmla="*/ 0 h 11867147"/>
              <a:gd name="csX0" fmla="*/ 0 w 6189998"/>
              <a:gd name="csY0" fmla="*/ 0 h 11738417"/>
              <a:gd name="csX1" fmla="*/ 6189998 w 6189998"/>
              <a:gd name="csY1" fmla="*/ 4033561 h 11738417"/>
              <a:gd name="csX2" fmla="*/ 6189998 w 6189998"/>
              <a:gd name="csY2" fmla="*/ 11738417 h 11738417"/>
              <a:gd name="csX3" fmla="*/ 5543033 w 6189998"/>
              <a:gd name="csY3" fmla="*/ 11733609 h 11738417"/>
              <a:gd name="csX4" fmla="*/ 5542660 w 6189998"/>
              <a:gd name="csY4" fmla="*/ 10621752 h 11738417"/>
              <a:gd name="csX5" fmla="*/ 0 w 6189998"/>
              <a:gd name="csY5" fmla="*/ 10620423 h 11738417"/>
              <a:gd name="csX6" fmla="*/ 0 w 6189998"/>
              <a:gd name="csY6" fmla="*/ 0 h 11738417"/>
              <a:gd name="csX0" fmla="*/ 0 w 6189998"/>
              <a:gd name="csY0" fmla="*/ 0 h 11738417"/>
              <a:gd name="csX1" fmla="*/ 6189998 w 6189998"/>
              <a:gd name="csY1" fmla="*/ 0 h 11738417"/>
              <a:gd name="csX2" fmla="*/ 6189998 w 6189998"/>
              <a:gd name="csY2" fmla="*/ 11738417 h 11738417"/>
              <a:gd name="csX3" fmla="*/ 5543033 w 6189998"/>
              <a:gd name="csY3" fmla="*/ 11733609 h 11738417"/>
              <a:gd name="csX4" fmla="*/ 5542660 w 6189998"/>
              <a:gd name="csY4" fmla="*/ 10621752 h 11738417"/>
              <a:gd name="csX5" fmla="*/ 0 w 6189998"/>
              <a:gd name="csY5" fmla="*/ 10620423 h 11738417"/>
              <a:gd name="csX6" fmla="*/ 0 w 6189998"/>
              <a:gd name="csY6" fmla="*/ 0 h 1173841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</a:cxnLst>
            <a:rect l="l" t="t" r="r" b="b"/>
            <a:pathLst>
              <a:path w="6189998" h="11738417">
                <a:moveTo>
                  <a:pt x="0" y="0"/>
                </a:moveTo>
                <a:lnTo>
                  <a:pt x="6189998" y="0"/>
                </a:lnTo>
                <a:lnTo>
                  <a:pt x="6189998" y="11738417"/>
                </a:lnTo>
                <a:lnTo>
                  <a:pt x="5543033" y="11733609"/>
                </a:lnTo>
                <a:cubicBezTo>
                  <a:pt x="5542909" y="11364489"/>
                  <a:pt x="5542784" y="10990872"/>
                  <a:pt x="5542660" y="10621752"/>
                </a:cubicBezTo>
                <a:lnTo>
                  <a:pt x="0" y="10620423"/>
                </a:lnTo>
                <a:lnTo>
                  <a:pt x="0" y="0"/>
                </a:lnTo>
                <a:close/>
              </a:path>
            </a:pathLst>
          </a:custGeom>
          <a:noFill/>
        </p:spPr>
        <p:txBody>
          <a:bodyPr/>
          <a:lstStyle>
            <a:lvl1pPr marL="0" indent="0" algn="l">
              <a:buFontTx/>
              <a:buNone/>
              <a:defRPr sz="3600">
                <a:solidFill>
                  <a:schemeClr val="bg1"/>
                </a:solidFill>
              </a:defRPr>
            </a:lvl1pPr>
          </a:lstStyle>
          <a:p>
            <a:r>
              <a:rPr lang="de-DE"/>
              <a:t>Speaker Bild einfügen</a:t>
            </a:r>
          </a:p>
        </p:txBody>
      </p:sp>
    </p:spTree>
    <p:extLst>
      <p:ext uri="{BB962C8B-B14F-4D97-AF65-F5344CB8AC3E}">
        <p14:creationId xmlns:p14="http://schemas.microsoft.com/office/powerpoint/2010/main" val="303314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IDAQ-Ankündigung mit Störer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 descr="Ein Bild, das Zuschauer, Zentrum für darstellende Künste, Theater, Hörsaal enthält.&#10;&#10;KI-generierte Inhalte können fehlerhaft sein.">
            <a:extLst>
              <a:ext uri="{FF2B5EF4-FFF2-40B4-BE49-F238E27FC236}">
                <a16:creationId xmlns:a16="http://schemas.microsoft.com/office/drawing/2014/main" id="{277D4EEE-97A9-DBAF-A945-D97CD923944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26"/>
          <a:stretch>
            <a:fillRect/>
          </a:stretch>
        </p:blipFill>
        <p:spPr>
          <a:xfrm>
            <a:off x="0" y="24102"/>
            <a:ext cx="15335250" cy="19169063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5E276842-4FCC-C448-D9B9-C2784641C146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2766650" y="979575"/>
            <a:ext cx="1567238" cy="1567238"/>
          </a:xfrm>
          <a:prstGeom prst="rect">
            <a:avLst/>
          </a:prstGeom>
        </p:spPr>
      </p:pic>
      <p:sp>
        <p:nvSpPr>
          <p:cNvPr id="6" name="Rechteck 48">
            <a:extLst>
              <a:ext uri="{FF2B5EF4-FFF2-40B4-BE49-F238E27FC236}">
                <a16:creationId xmlns:a16="http://schemas.microsoft.com/office/drawing/2014/main" id="{3D8D0979-A821-2DEA-7292-AA505324B1B2}"/>
              </a:ext>
            </a:extLst>
          </p:cNvPr>
          <p:cNvSpPr/>
          <p:nvPr userDrawn="1"/>
        </p:nvSpPr>
        <p:spPr>
          <a:xfrm>
            <a:off x="936001" y="6046998"/>
            <a:ext cx="11889676" cy="8290060"/>
          </a:xfrm>
          <a:custGeom>
            <a:avLst/>
            <a:gdLst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21241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19336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9255 w 2276861"/>
              <a:gd name="connsiteY0" fmla="*/ 0 h 2256506"/>
              <a:gd name="connsiteX1" fmla="*/ 2276861 w 2276861"/>
              <a:gd name="connsiteY1" fmla="*/ 0 h 2256506"/>
              <a:gd name="connsiteX2" fmla="*/ 2276861 w 2276861"/>
              <a:gd name="connsiteY2" fmla="*/ 1933605 h 2256506"/>
              <a:gd name="connsiteX3" fmla="*/ 0 w 2276861"/>
              <a:gd name="connsiteY3" fmla="*/ 2256506 h 2256506"/>
              <a:gd name="connsiteX4" fmla="*/ 9255 w 2276861"/>
              <a:gd name="connsiteY4" fmla="*/ 0 h 2256506"/>
              <a:gd name="connsiteX0" fmla="*/ 9255 w 2276861"/>
              <a:gd name="connsiteY0" fmla="*/ 0 h 2332164"/>
              <a:gd name="connsiteX1" fmla="*/ 2276861 w 2276861"/>
              <a:gd name="connsiteY1" fmla="*/ 0 h 2332164"/>
              <a:gd name="connsiteX2" fmla="*/ 2276861 w 2276861"/>
              <a:gd name="connsiteY2" fmla="*/ 1933605 h 2332164"/>
              <a:gd name="connsiteX3" fmla="*/ 0 w 2276861"/>
              <a:gd name="connsiteY3" fmla="*/ 2332164 h 2332164"/>
              <a:gd name="connsiteX4" fmla="*/ 9255 w 2276861"/>
              <a:gd name="connsiteY4" fmla="*/ 0 h 2332164"/>
              <a:gd name="connsiteX0" fmla="*/ 9255 w 2276861"/>
              <a:gd name="connsiteY0" fmla="*/ 0 h 2294335"/>
              <a:gd name="connsiteX1" fmla="*/ 2276861 w 2276861"/>
              <a:gd name="connsiteY1" fmla="*/ 0 h 2294335"/>
              <a:gd name="connsiteX2" fmla="*/ 2276861 w 2276861"/>
              <a:gd name="connsiteY2" fmla="*/ 1933605 h 2294335"/>
              <a:gd name="connsiteX3" fmla="*/ 0 w 2276861"/>
              <a:gd name="connsiteY3" fmla="*/ 2294335 h 2294335"/>
              <a:gd name="connsiteX4" fmla="*/ 9255 w 2276861"/>
              <a:gd name="connsiteY4" fmla="*/ 0 h 2294335"/>
              <a:gd name="connsiteX0" fmla="*/ 9255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9255 w 2276861"/>
              <a:gd name="connsiteY4" fmla="*/ 0 h 2235538"/>
              <a:gd name="connsiteX0" fmla="*/ 1497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1497 w 2276861"/>
              <a:gd name="connsiteY4" fmla="*/ 0 h 2235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6861" h="2235538">
                <a:moveTo>
                  <a:pt x="1497" y="0"/>
                </a:moveTo>
                <a:lnTo>
                  <a:pt x="2276861" y="0"/>
                </a:lnTo>
                <a:lnTo>
                  <a:pt x="2276861" y="1933605"/>
                </a:lnTo>
                <a:lnTo>
                  <a:pt x="0" y="2235538"/>
                </a:lnTo>
                <a:lnTo>
                  <a:pt x="1497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0800" dist="127000" dir="2700000" sx="102000" sy="102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2"/>
              </a:solidFill>
            </a:endParaRPr>
          </a:p>
        </p:txBody>
      </p:sp>
      <p:sp>
        <p:nvSpPr>
          <p:cNvPr id="3" name="Textplatzhalter 18">
            <a:extLst>
              <a:ext uri="{FF2B5EF4-FFF2-40B4-BE49-F238E27FC236}">
                <a16:creationId xmlns:a16="http://schemas.microsoft.com/office/drawing/2014/main" id="{4C691036-3EB1-D04D-89A4-38E510101CA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419152" y="6919891"/>
            <a:ext cx="8063365" cy="257481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8000" b="0">
                <a:solidFill>
                  <a:schemeClr val="bg1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/>
              <a:t>AI, Data &amp; Quantum Summit</a:t>
            </a:r>
          </a:p>
        </p:txBody>
      </p:sp>
      <p:sp>
        <p:nvSpPr>
          <p:cNvPr id="5" name="Textplatzhalter 22">
            <a:extLst>
              <a:ext uri="{FF2B5EF4-FFF2-40B4-BE49-F238E27FC236}">
                <a16:creationId xmlns:a16="http://schemas.microsoft.com/office/drawing/2014/main" id="{E990BE09-5358-4109-844F-BF5722FDD64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20683" y="9817225"/>
            <a:ext cx="8063366" cy="21519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6000" b="1">
                <a:solidFill>
                  <a:schemeClr val="accent4"/>
                </a:solidFill>
              </a:defRPr>
            </a:lvl1pPr>
            <a:lvl2pPr marL="427283" indent="0">
              <a:buFontTx/>
              <a:buNone/>
              <a:defRPr sz="4699"/>
            </a:lvl2pPr>
            <a:lvl3pPr marL="849179" indent="0">
              <a:buFontTx/>
              <a:buNone/>
              <a:defRPr sz="4699"/>
            </a:lvl3pPr>
            <a:lvl4pPr marL="1273763" indent="0">
              <a:buFontTx/>
              <a:buNone/>
              <a:defRPr sz="4699"/>
            </a:lvl4pPr>
            <a:lvl5pPr>
              <a:buFontTx/>
              <a:buNone/>
              <a:defRPr sz="4699"/>
            </a:lvl5pPr>
          </a:lstStyle>
          <a:p>
            <a:pPr lvl="0"/>
            <a:r>
              <a:rPr lang="de-DE"/>
              <a:t>BCC BERLIN | </a:t>
            </a:r>
            <a:br>
              <a:rPr lang="de-DE"/>
            </a:br>
            <a:r>
              <a:rPr lang="de-DE"/>
              <a:t>22 – 23 SEPT 2026</a:t>
            </a:r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DB5AFBD1-2731-1A41-48AB-A543E4111D5D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87248" y="3319835"/>
            <a:ext cx="9197472" cy="2414835"/>
          </a:xfrm>
          <a:prstGeom prst="rect">
            <a:avLst/>
          </a:prstGeom>
        </p:spPr>
      </p:pic>
      <p:sp>
        <p:nvSpPr>
          <p:cNvPr id="17" name="Textplatzhalter 18">
            <a:extLst>
              <a:ext uri="{FF2B5EF4-FFF2-40B4-BE49-F238E27FC236}">
                <a16:creationId xmlns:a16="http://schemas.microsoft.com/office/drawing/2014/main" id="{DD7889FE-461B-2AA5-0365-43312A8F38F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 rot="16200000">
            <a:off x="-1020112" y="9727252"/>
            <a:ext cx="6337047" cy="722324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ct val="100000"/>
              </a:lnSpc>
              <a:buFontTx/>
              <a:buNone/>
              <a:defRPr sz="4800" b="0" spc="600">
                <a:solidFill>
                  <a:schemeClr val="accent3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/>
              <a:t>#AIDAQ26</a:t>
            </a:r>
          </a:p>
        </p:txBody>
      </p:sp>
      <p:sp>
        <p:nvSpPr>
          <p:cNvPr id="9" name="Rechteck 48">
            <a:extLst>
              <a:ext uri="{FF2B5EF4-FFF2-40B4-BE49-F238E27FC236}">
                <a16:creationId xmlns:a16="http://schemas.microsoft.com/office/drawing/2014/main" id="{8DB06B99-2784-FC1D-96EC-31FD94EBA921}"/>
              </a:ext>
            </a:extLst>
          </p:cNvPr>
          <p:cNvSpPr/>
          <p:nvPr userDrawn="1"/>
        </p:nvSpPr>
        <p:spPr>
          <a:xfrm>
            <a:off x="5965239" y="12351560"/>
            <a:ext cx="5590818" cy="3970995"/>
          </a:xfrm>
          <a:custGeom>
            <a:avLst/>
            <a:gdLst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21241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19336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9255 w 2276861"/>
              <a:gd name="connsiteY0" fmla="*/ 0 h 2256506"/>
              <a:gd name="connsiteX1" fmla="*/ 2276861 w 2276861"/>
              <a:gd name="connsiteY1" fmla="*/ 0 h 2256506"/>
              <a:gd name="connsiteX2" fmla="*/ 2276861 w 2276861"/>
              <a:gd name="connsiteY2" fmla="*/ 1933605 h 2256506"/>
              <a:gd name="connsiteX3" fmla="*/ 0 w 2276861"/>
              <a:gd name="connsiteY3" fmla="*/ 2256506 h 2256506"/>
              <a:gd name="connsiteX4" fmla="*/ 9255 w 2276861"/>
              <a:gd name="connsiteY4" fmla="*/ 0 h 2256506"/>
              <a:gd name="connsiteX0" fmla="*/ 9255 w 2276861"/>
              <a:gd name="connsiteY0" fmla="*/ 0 h 2332164"/>
              <a:gd name="connsiteX1" fmla="*/ 2276861 w 2276861"/>
              <a:gd name="connsiteY1" fmla="*/ 0 h 2332164"/>
              <a:gd name="connsiteX2" fmla="*/ 2276861 w 2276861"/>
              <a:gd name="connsiteY2" fmla="*/ 1933605 h 2332164"/>
              <a:gd name="connsiteX3" fmla="*/ 0 w 2276861"/>
              <a:gd name="connsiteY3" fmla="*/ 2332164 h 2332164"/>
              <a:gd name="connsiteX4" fmla="*/ 9255 w 2276861"/>
              <a:gd name="connsiteY4" fmla="*/ 0 h 2332164"/>
              <a:gd name="connsiteX0" fmla="*/ 9255 w 2276861"/>
              <a:gd name="connsiteY0" fmla="*/ 0 h 2294335"/>
              <a:gd name="connsiteX1" fmla="*/ 2276861 w 2276861"/>
              <a:gd name="connsiteY1" fmla="*/ 0 h 2294335"/>
              <a:gd name="connsiteX2" fmla="*/ 2276861 w 2276861"/>
              <a:gd name="connsiteY2" fmla="*/ 1933605 h 2294335"/>
              <a:gd name="connsiteX3" fmla="*/ 0 w 2276861"/>
              <a:gd name="connsiteY3" fmla="*/ 2294335 h 2294335"/>
              <a:gd name="connsiteX4" fmla="*/ 9255 w 2276861"/>
              <a:gd name="connsiteY4" fmla="*/ 0 h 2294335"/>
              <a:gd name="connsiteX0" fmla="*/ 9255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9255 w 2276861"/>
              <a:gd name="connsiteY4" fmla="*/ 0 h 2235538"/>
              <a:gd name="connsiteX0" fmla="*/ 1497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1497 w 2276861"/>
              <a:gd name="connsiteY4" fmla="*/ 0 h 2235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6861" h="2235538">
                <a:moveTo>
                  <a:pt x="1497" y="0"/>
                </a:moveTo>
                <a:lnTo>
                  <a:pt x="2276861" y="0"/>
                </a:lnTo>
                <a:lnTo>
                  <a:pt x="2276861" y="1933605"/>
                </a:lnTo>
                <a:lnTo>
                  <a:pt x="0" y="2235538"/>
                </a:lnTo>
                <a:lnTo>
                  <a:pt x="1497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50800" dist="127000" dir="2700000" sx="102000" sy="102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2"/>
              </a:solidFill>
            </a:endParaRPr>
          </a:p>
        </p:txBody>
      </p:sp>
      <p:sp>
        <p:nvSpPr>
          <p:cNvPr id="12" name="Textplatzhalter 18">
            <a:extLst>
              <a:ext uri="{FF2B5EF4-FFF2-40B4-BE49-F238E27FC236}">
                <a16:creationId xmlns:a16="http://schemas.microsoft.com/office/drawing/2014/main" id="{D7BF2579-19F7-7603-1FFA-5082486BE8C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542935" y="12824891"/>
            <a:ext cx="4441785" cy="238505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5400" b="1">
                <a:solidFill>
                  <a:schemeClr val="tx2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/>
              <a:t>Text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7D1CB693-ED2E-AFEC-AB00-735A057CC47A}"/>
              </a:ext>
            </a:extLst>
          </p:cNvPr>
          <p:cNvSpPr txBox="1"/>
          <p:nvPr userDrawn="1"/>
        </p:nvSpPr>
        <p:spPr>
          <a:xfrm>
            <a:off x="936001" y="17677635"/>
            <a:ext cx="8117783" cy="90789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800"/>
              </a:spcAft>
            </a:pPr>
            <a:r>
              <a:rPr lang="de-DE" sz="4800">
                <a:solidFill>
                  <a:schemeClr val="bg1"/>
                </a:solidFill>
              </a:rPr>
              <a:t>www.aidaq.berlin</a:t>
            </a:r>
          </a:p>
        </p:txBody>
      </p:sp>
    </p:spTree>
    <p:extLst>
      <p:ext uri="{BB962C8B-B14F-4D97-AF65-F5344CB8AC3E}">
        <p14:creationId xmlns:p14="http://schemas.microsoft.com/office/powerpoint/2010/main" val="3367018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IDAQ-Ankündigung_Speaker_Wisch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 descr="Ein Bild, das Zuschauer, Zentrum für darstellende Künste, Theater, Hörsaal enthält.&#10;&#10;KI-generierte Inhalte können fehlerhaft sein.">
            <a:extLst>
              <a:ext uri="{FF2B5EF4-FFF2-40B4-BE49-F238E27FC236}">
                <a16:creationId xmlns:a16="http://schemas.microsoft.com/office/drawing/2014/main" id="{277D4EEE-97A9-DBAF-A945-D97CD923944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26"/>
          <a:stretch>
            <a:fillRect/>
          </a:stretch>
        </p:blipFill>
        <p:spPr>
          <a:xfrm>
            <a:off x="0" y="24102"/>
            <a:ext cx="15335250" cy="19169063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5E276842-4FCC-C448-D9B9-C2784641C146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2766650" y="979575"/>
            <a:ext cx="1567238" cy="1567238"/>
          </a:xfrm>
          <a:prstGeom prst="rect">
            <a:avLst/>
          </a:prstGeom>
        </p:spPr>
      </p:pic>
      <p:sp>
        <p:nvSpPr>
          <p:cNvPr id="6" name="Rechteck 48">
            <a:extLst>
              <a:ext uri="{FF2B5EF4-FFF2-40B4-BE49-F238E27FC236}">
                <a16:creationId xmlns:a16="http://schemas.microsoft.com/office/drawing/2014/main" id="{3D8D0979-A821-2DEA-7292-AA505324B1B2}"/>
              </a:ext>
            </a:extLst>
          </p:cNvPr>
          <p:cNvSpPr/>
          <p:nvPr userDrawn="1"/>
        </p:nvSpPr>
        <p:spPr>
          <a:xfrm>
            <a:off x="936001" y="6046998"/>
            <a:ext cx="11889676" cy="8290060"/>
          </a:xfrm>
          <a:custGeom>
            <a:avLst/>
            <a:gdLst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21241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19336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9255 w 2276861"/>
              <a:gd name="connsiteY0" fmla="*/ 0 h 2256506"/>
              <a:gd name="connsiteX1" fmla="*/ 2276861 w 2276861"/>
              <a:gd name="connsiteY1" fmla="*/ 0 h 2256506"/>
              <a:gd name="connsiteX2" fmla="*/ 2276861 w 2276861"/>
              <a:gd name="connsiteY2" fmla="*/ 1933605 h 2256506"/>
              <a:gd name="connsiteX3" fmla="*/ 0 w 2276861"/>
              <a:gd name="connsiteY3" fmla="*/ 2256506 h 2256506"/>
              <a:gd name="connsiteX4" fmla="*/ 9255 w 2276861"/>
              <a:gd name="connsiteY4" fmla="*/ 0 h 2256506"/>
              <a:gd name="connsiteX0" fmla="*/ 9255 w 2276861"/>
              <a:gd name="connsiteY0" fmla="*/ 0 h 2332164"/>
              <a:gd name="connsiteX1" fmla="*/ 2276861 w 2276861"/>
              <a:gd name="connsiteY1" fmla="*/ 0 h 2332164"/>
              <a:gd name="connsiteX2" fmla="*/ 2276861 w 2276861"/>
              <a:gd name="connsiteY2" fmla="*/ 1933605 h 2332164"/>
              <a:gd name="connsiteX3" fmla="*/ 0 w 2276861"/>
              <a:gd name="connsiteY3" fmla="*/ 2332164 h 2332164"/>
              <a:gd name="connsiteX4" fmla="*/ 9255 w 2276861"/>
              <a:gd name="connsiteY4" fmla="*/ 0 h 2332164"/>
              <a:gd name="connsiteX0" fmla="*/ 9255 w 2276861"/>
              <a:gd name="connsiteY0" fmla="*/ 0 h 2294335"/>
              <a:gd name="connsiteX1" fmla="*/ 2276861 w 2276861"/>
              <a:gd name="connsiteY1" fmla="*/ 0 h 2294335"/>
              <a:gd name="connsiteX2" fmla="*/ 2276861 w 2276861"/>
              <a:gd name="connsiteY2" fmla="*/ 1933605 h 2294335"/>
              <a:gd name="connsiteX3" fmla="*/ 0 w 2276861"/>
              <a:gd name="connsiteY3" fmla="*/ 2294335 h 2294335"/>
              <a:gd name="connsiteX4" fmla="*/ 9255 w 2276861"/>
              <a:gd name="connsiteY4" fmla="*/ 0 h 2294335"/>
              <a:gd name="connsiteX0" fmla="*/ 9255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9255 w 2276861"/>
              <a:gd name="connsiteY4" fmla="*/ 0 h 2235538"/>
              <a:gd name="connsiteX0" fmla="*/ 1497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1497 w 2276861"/>
              <a:gd name="connsiteY4" fmla="*/ 0 h 2235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6861" h="2235538">
                <a:moveTo>
                  <a:pt x="1497" y="0"/>
                </a:moveTo>
                <a:lnTo>
                  <a:pt x="2276861" y="0"/>
                </a:lnTo>
                <a:lnTo>
                  <a:pt x="2276861" y="1933605"/>
                </a:lnTo>
                <a:lnTo>
                  <a:pt x="0" y="2235538"/>
                </a:lnTo>
                <a:lnTo>
                  <a:pt x="1497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0800" dist="127000" dir="2700000" sx="102000" sy="102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2"/>
              </a:solidFill>
            </a:endParaRPr>
          </a:p>
        </p:txBody>
      </p:sp>
      <p:sp>
        <p:nvSpPr>
          <p:cNvPr id="3" name="Textplatzhalter 18">
            <a:extLst>
              <a:ext uri="{FF2B5EF4-FFF2-40B4-BE49-F238E27FC236}">
                <a16:creationId xmlns:a16="http://schemas.microsoft.com/office/drawing/2014/main" id="{4C691036-3EB1-D04D-89A4-38E510101CA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419152" y="6919891"/>
            <a:ext cx="8063365" cy="257481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8000" b="0">
                <a:solidFill>
                  <a:schemeClr val="bg1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/>
              <a:t>AI, Data &amp; Quantum Summit</a:t>
            </a:r>
          </a:p>
        </p:txBody>
      </p:sp>
      <p:sp>
        <p:nvSpPr>
          <p:cNvPr id="5" name="Textplatzhalter 22">
            <a:extLst>
              <a:ext uri="{FF2B5EF4-FFF2-40B4-BE49-F238E27FC236}">
                <a16:creationId xmlns:a16="http://schemas.microsoft.com/office/drawing/2014/main" id="{E990BE09-5358-4109-844F-BF5722FDD64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20683" y="9817225"/>
            <a:ext cx="8063366" cy="21519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6000" b="1">
                <a:solidFill>
                  <a:schemeClr val="accent4"/>
                </a:solidFill>
              </a:defRPr>
            </a:lvl1pPr>
            <a:lvl2pPr marL="427283" indent="0">
              <a:buFontTx/>
              <a:buNone/>
              <a:defRPr sz="4699"/>
            </a:lvl2pPr>
            <a:lvl3pPr marL="849179" indent="0">
              <a:buFontTx/>
              <a:buNone/>
              <a:defRPr sz="4699"/>
            </a:lvl3pPr>
            <a:lvl4pPr marL="1273763" indent="0">
              <a:buFontTx/>
              <a:buNone/>
              <a:defRPr sz="4699"/>
            </a:lvl4pPr>
            <a:lvl5pPr>
              <a:buFontTx/>
              <a:buNone/>
              <a:defRPr sz="4699"/>
            </a:lvl5pPr>
          </a:lstStyle>
          <a:p>
            <a:pPr lvl="0"/>
            <a:r>
              <a:rPr lang="de-DE"/>
              <a:t>BCC BERLIN | </a:t>
            </a:r>
            <a:br>
              <a:rPr lang="de-DE"/>
            </a:br>
            <a:r>
              <a:rPr lang="de-DE"/>
              <a:t>22 – 23 SEPT 2026</a:t>
            </a:r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DB5AFBD1-2731-1A41-48AB-A543E4111D5D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87248" y="3319835"/>
            <a:ext cx="9197472" cy="2414835"/>
          </a:xfrm>
          <a:prstGeom prst="rect">
            <a:avLst/>
          </a:prstGeom>
        </p:spPr>
      </p:pic>
      <p:sp>
        <p:nvSpPr>
          <p:cNvPr id="17" name="Textplatzhalter 18">
            <a:extLst>
              <a:ext uri="{FF2B5EF4-FFF2-40B4-BE49-F238E27FC236}">
                <a16:creationId xmlns:a16="http://schemas.microsoft.com/office/drawing/2014/main" id="{DD7889FE-461B-2AA5-0365-43312A8F38F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 rot="16200000">
            <a:off x="-1020112" y="9727252"/>
            <a:ext cx="6337047" cy="722324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ct val="100000"/>
              </a:lnSpc>
              <a:buFontTx/>
              <a:buNone/>
              <a:defRPr sz="4800" b="0" spc="600">
                <a:solidFill>
                  <a:schemeClr val="accent3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/>
              <a:t>#AIDAQ26</a:t>
            </a:r>
          </a:p>
        </p:txBody>
      </p:sp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E5B5C5FA-30AC-C237-DDF5-679D508CF987}"/>
              </a:ext>
            </a:extLst>
          </p:cNvPr>
          <p:cNvGrpSpPr/>
          <p:nvPr userDrawn="1"/>
        </p:nvGrpSpPr>
        <p:grpSpPr>
          <a:xfrm>
            <a:off x="13644289" y="17298429"/>
            <a:ext cx="823045" cy="388612"/>
            <a:chOff x="13644289" y="17298429"/>
            <a:chExt cx="823045" cy="388612"/>
          </a:xfrm>
        </p:grpSpPr>
        <p:cxnSp>
          <p:nvCxnSpPr>
            <p:cNvPr id="7" name="Gerader Verbinder 6">
              <a:extLst>
                <a:ext uri="{FF2B5EF4-FFF2-40B4-BE49-F238E27FC236}">
                  <a16:creationId xmlns:a16="http://schemas.microsoft.com/office/drawing/2014/main" id="{23B1B422-1552-638D-5765-29198BA996ED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3644289" y="17492734"/>
              <a:ext cx="792088" cy="0"/>
            </a:xfrm>
            <a:prstGeom prst="line">
              <a:avLst/>
            </a:prstGeom>
            <a:ln w="76200" cap="sq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Gleichschenkliges Dreieck 70">
              <a:extLst>
                <a:ext uri="{FF2B5EF4-FFF2-40B4-BE49-F238E27FC236}">
                  <a16:creationId xmlns:a16="http://schemas.microsoft.com/office/drawing/2014/main" id="{3C1F6051-759D-4486-E83E-D42DD4899678}"/>
                </a:ext>
              </a:extLst>
            </p:cNvPr>
            <p:cNvSpPr/>
            <p:nvPr userDrawn="1"/>
          </p:nvSpPr>
          <p:spPr>
            <a:xfrm rot="5400000">
              <a:off x="14176275" y="17395981"/>
              <a:ext cx="388612" cy="193507"/>
            </a:xfrm>
            <a:custGeom>
              <a:avLst/>
              <a:gdLst>
                <a:gd name="connsiteX0" fmla="*/ 0 w 360040"/>
                <a:gd name="connsiteY0" fmla="*/ 316758 h 316758"/>
                <a:gd name="connsiteX1" fmla="*/ 180020 w 360040"/>
                <a:gd name="connsiteY1" fmla="*/ 0 h 316758"/>
                <a:gd name="connsiteX2" fmla="*/ 360040 w 360040"/>
                <a:gd name="connsiteY2" fmla="*/ 316758 h 316758"/>
                <a:gd name="connsiteX3" fmla="*/ 0 w 360040"/>
                <a:gd name="connsiteY3" fmla="*/ 316758 h 316758"/>
                <a:gd name="connsiteX0" fmla="*/ 0 w 360040"/>
                <a:gd name="connsiteY0" fmla="*/ 316758 h 316758"/>
                <a:gd name="connsiteX1" fmla="*/ 180020 w 360040"/>
                <a:gd name="connsiteY1" fmla="*/ 0 h 316758"/>
                <a:gd name="connsiteX2" fmla="*/ 360040 w 360040"/>
                <a:gd name="connsiteY2" fmla="*/ 316758 h 316758"/>
                <a:gd name="connsiteX3" fmla="*/ 137084 w 360040"/>
                <a:gd name="connsiteY3" fmla="*/ 316286 h 316758"/>
                <a:gd name="connsiteX4" fmla="*/ 0 w 360040"/>
                <a:gd name="connsiteY4" fmla="*/ 316758 h 316758"/>
                <a:gd name="connsiteX0" fmla="*/ 137084 w 360040"/>
                <a:gd name="connsiteY0" fmla="*/ 316286 h 407726"/>
                <a:gd name="connsiteX1" fmla="*/ 0 w 360040"/>
                <a:gd name="connsiteY1" fmla="*/ 316758 h 407726"/>
                <a:gd name="connsiteX2" fmla="*/ 180020 w 360040"/>
                <a:gd name="connsiteY2" fmla="*/ 0 h 407726"/>
                <a:gd name="connsiteX3" fmla="*/ 360040 w 360040"/>
                <a:gd name="connsiteY3" fmla="*/ 316758 h 407726"/>
                <a:gd name="connsiteX4" fmla="*/ 228524 w 360040"/>
                <a:gd name="connsiteY4" fmla="*/ 407726 h 407726"/>
                <a:gd name="connsiteX0" fmla="*/ 0 w 360040"/>
                <a:gd name="connsiteY0" fmla="*/ 316758 h 407726"/>
                <a:gd name="connsiteX1" fmla="*/ 180020 w 360040"/>
                <a:gd name="connsiteY1" fmla="*/ 0 h 407726"/>
                <a:gd name="connsiteX2" fmla="*/ 360040 w 360040"/>
                <a:gd name="connsiteY2" fmla="*/ 316758 h 407726"/>
                <a:gd name="connsiteX3" fmla="*/ 228524 w 360040"/>
                <a:gd name="connsiteY3" fmla="*/ 407726 h 407726"/>
                <a:gd name="connsiteX0" fmla="*/ 0 w 360040"/>
                <a:gd name="connsiteY0" fmla="*/ 316758 h 316758"/>
                <a:gd name="connsiteX1" fmla="*/ 180020 w 360040"/>
                <a:gd name="connsiteY1" fmla="*/ 0 h 316758"/>
                <a:gd name="connsiteX2" fmla="*/ 360040 w 360040"/>
                <a:gd name="connsiteY2" fmla="*/ 316758 h 316758"/>
                <a:gd name="connsiteX0" fmla="*/ 0 w 364803"/>
                <a:gd name="connsiteY0" fmla="*/ 316758 h 316758"/>
                <a:gd name="connsiteX1" fmla="*/ 180020 w 364803"/>
                <a:gd name="connsiteY1" fmla="*/ 0 h 316758"/>
                <a:gd name="connsiteX2" fmla="*/ 364803 w 364803"/>
                <a:gd name="connsiteY2" fmla="*/ 273895 h 316758"/>
                <a:gd name="connsiteX0" fmla="*/ 0 w 374326"/>
                <a:gd name="connsiteY0" fmla="*/ 269133 h 273895"/>
                <a:gd name="connsiteX1" fmla="*/ 189543 w 374326"/>
                <a:gd name="connsiteY1" fmla="*/ 0 h 273895"/>
                <a:gd name="connsiteX2" fmla="*/ 374326 w 374326"/>
                <a:gd name="connsiteY2" fmla="*/ 273895 h 273895"/>
                <a:gd name="connsiteX0" fmla="*/ 0 w 374326"/>
                <a:gd name="connsiteY0" fmla="*/ 233415 h 238177"/>
                <a:gd name="connsiteX1" fmla="*/ 187165 w 374326"/>
                <a:gd name="connsiteY1" fmla="*/ 0 h 238177"/>
                <a:gd name="connsiteX2" fmla="*/ 374326 w 374326"/>
                <a:gd name="connsiteY2" fmla="*/ 238177 h 238177"/>
                <a:gd name="connsiteX0" fmla="*/ 0 w 374326"/>
                <a:gd name="connsiteY0" fmla="*/ 261991 h 266753"/>
                <a:gd name="connsiteX1" fmla="*/ 191931 w 374326"/>
                <a:gd name="connsiteY1" fmla="*/ 0 h 266753"/>
                <a:gd name="connsiteX2" fmla="*/ 374326 w 374326"/>
                <a:gd name="connsiteY2" fmla="*/ 266753 h 266753"/>
                <a:gd name="connsiteX0" fmla="*/ 0 w 383849"/>
                <a:gd name="connsiteY0" fmla="*/ 259610 h 266753"/>
                <a:gd name="connsiteX1" fmla="*/ 201454 w 383849"/>
                <a:gd name="connsiteY1" fmla="*/ 0 h 266753"/>
                <a:gd name="connsiteX2" fmla="*/ 383849 w 383849"/>
                <a:gd name="connsiteY2" fmla="*/ 266753 h 266753"/>
                <a:gd name="connsiteX0" fmla="*/ 0 w 388612"/>
                <a:gd name="connsiteY0" fmla="*/ 259610 h 259610"/>
                <a:gd name="connsiteX1" fmla="*/ 201454 w 388612"/>
                <a:gd name="connsiteY1" fmla="*/ 0 h 259610"/>
                <a:gd name="connsiteX2" fmla="*/ 388612 w 388612"/>
                <a:gd name="connsiteY2" fmla="*/ 257228 h 259610"/>
                <a:gd name="connsiteX0" fmla="*/ 0 w 388612"/>
                <a:gd name="connsiteY0" fmla="*/ 309052 h 309052"/>
                <a:gd name="connsiteX1" fmla="*/ 189548 w 388612"/>
                <a:gd name="connsiteY1" fmla="*/ 0 h 309052"/>
                <a:gd name="connsiteX2" fmla="*/ 388612 w 388612"/>
                <a:gd name="connsiteY2" fmla="*/ 306670 h 309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8612" h="309052">
                  <a:moveTo>
                    <a:pt x="0" y="309052"/>
                  </a:moveTo>
                  <a:lnTo>
                    <a:pt x="189548" y="0"/>
                  </a:lnTo>
                  <a:lnTo>
                    <a:pt x="388612" y="306670"/>
                  </a:lnTo>
                </a:path>
              </a:pathLst>
            </a:custGeom>
            <a:noFill/>
            <a:ln w="762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/>
              <a:endParaRPr lang="de-DE" sz="1600" err="1"/>
            </a:p>
          </p:txBody>
        </p:sp>
      </p:grpSp>
      <p:sp>
        <p:nvSpPr>
          <p:cNvPr id="9" name="Textfeld 8">
            <a:extLst>
              <a:ext uri="{FF2B5EF4-FFF2-40B4-BE49-F238E27FC236}">
                <a16:creationId xmlns:a16="http://schemas.microsoft.com/office/drawing/2014/main" id="{58000CB1-AE4B-DAE6-CC84-D3702FD68D8A}"/>
              </a:ext>
            </a:extLst>
          </p:cNvPr>
          <p:cNvSpPr txBox="1"/>
          <p:nvPr userDrawn="1"/>
        </p:nvSpPr>
        <p:spPr>
          <a:xfrm>
            <a:off x="936001" y="17677635"/>
            <a:ext cx="8117783" cy="90789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800"/>
              </a:spcAft>
            </a:pPr>
            <a:r>
              <a:rPr lang="de-DE" sz="4800">
                <a:solidFill>
                  <a:schemeClr val="bg1"/>
                </a:solidFill>
              </a:rPr>
              <a:t>www.aidaq.berlin</a:t>
            </a:r>
          </a:p>
        </p:txBody>
      </p:sp>
    </p:spTree>
    <p:extLst>
      <p:ext uri="{BB962C8B-B14F-4D97-AF65-F5344CB8AC3E}">
        <p14:creationId xmlns:p14="http://schemas.microsoft.com/office/powerpoint/2010/main" val="1726010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peaker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 descr="Ein Bild, das Zuschauer, Zentrum für darstellende Künste, Theater, Hörsaal enthält.&#10;&#10;KI-generierte Inhalte können fehlerhaft sein.">
            <a:extLst>
              <a:ext uri="{FF2B5EF4-FFF2-40B4-BE49-F238E27FC236}">
                <a16:creationId xmlns:a16="http://schemas.microsoft.com/office/drawing/2014/main" id="{277D4EEE-97A9-DBAF-A945-D97CD923944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26"/>
          <a:stretch>
            <a:fillRect/>
          </a:stretch>
        </p:blipFill>
        <p:spPr>
          <a:xfrm>
            <a:off x="0" y="24102"/>
            <a:ext cx="15335250" cy="19169063"/>
          </a:xfrm>
          <a:prstGeom prst="rect">
            <a:avLst/>
          </a:prstGeom>
        </p:spPr>
      </p:pic>
      <p:sp>
        <p:nvSpPr>
          <p:cNvPr id="13" name="Rechteck 12">
            <a:extLst>
              <a:ext uri="{FF2B5EF4-FFF2-40B4-BE49-F238E27FC236}">
                <a16:creationId xmlns:a16="http://schemas.microsoft.com/office/drawing/2014/main" id="{FCA78ABF-5A8A-8A5D-DF5B-5CEC084C40EF}"/>
              </a:ext>
            </a:extLst>
          </p:cNvPr>
          <p:cNvSpPr/>
          <p:nvPr userDrawn="1"/>
        </p:nvSpPr>
        <p:spPr>
          <a:xfrm>
            <a:off x="0" y="-24102"/>
            <a:ext cx="15335250" cy="19169063"/>
          </a:xfrm>
          <a:prstGeom prst="rect">
            <a:avLst/>
          </a:prstGeom>
          <a:solidFill>
            <a:schemeClr val="accent5"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err="1"/>
          </a:p>
        </p:txBody>
      </p:sp>
      <p:sp>
        <p:nvSpPr>
          <p:cNvPr id="25" name="Bildplatzhalter 24">
            <a:extLst>
              <a:ext uri="{FF2B5EF4-FFF2-40B4-BE49-F238E27FC236}">
                <a16:creationId xmlns:a16="http://schemas.microsoft.com/office/drawing/2014/main" id="{74CE1095-B069-048F-4E89-AC00AFD7547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526819" y="5696099"/>
            <a:ext cx="8808426" cy="13472943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6000">
                <a:solidFill>
                  <a:schemeClr val="bg1"/>
                </a:solidFill>
              </a:defRPr>
            </a:lvl1pPr>
          </a:lstStyle>
          <a:p>
            <a:r>
              <a:rPr lang="de-DE"/>
              <a:t>Insert </a:t>
            </a:r>
            <a:r>
              <a:rPr lang="de-DE" err="1"/>
              <a:t>image</a:t>
            </a:r>
            <a:endParaRPr lang="de-DE"/>
          </a:p>
        </p:txBody>
      </p:sp>
      <p:sp>
        <p:nvSpPr>
          <p:cNvPr id="7" name="Textplatzhalter 22">
            <a:extLst>
              <a:ext uri="{FF2B5EF4-FFF2-40B4-BE49-F238E27FC236}">
                <a16:creationId xmlns:a16="http://schemas.microsoft.com/office/drawing/2014/main" id="{F0C3E972-6407-47D2-8B3A-9BEE2F76385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6000" y="4516935"/>
            <a:ext cx="6443591" cy="276334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4699">
                <a:solidFill>
                  <a:schemeClr val="bg1"/>
                </a:solidFill>
              </a:defRPr>
            </a:lvl1pPr>
            <a:lvl2pPr marL="427283" indent="0">
              <a:buFontTx/>
              <a:buNone/>
              <a:defRPr sz="4699"/>
            </a:lvl2pPr>
            <a:lvl3pPr marL="849179" indent="0">
              <a:buFontTx/>
              <a:buNone/>
              <a:defRPr sz="4699"/>
            </a:lvl3pPr>
            <a:lvl4pPr marL="1273763" indent="0">
              <a:buFontTx/>
              <a:buNone/>
              <a:defRPr sz="4699"/>
            </a:lvl4pPr>
            <a:lvl5pPr>
              <a:buFontTx/>
              <a:buNone/>
              <a:defRPr sz="4699"/>
            </a:lvl5pPr>
          </a:lstStyle>
          <a:p>
            <a:pPr lvl="0"/>
            <a:r>
              <a:rPr lang="de-DE"/>
              <a:t>Position</a:t>
            </a:r>
            <a:br>
              <a:rPr lang="de-DE"/>
            </a:br>
            <a:r>
              <a:rPr lang="de-DE"/>
              <a:t>Company</a:t>
            </a:r>
          </a:p>
        </p:txBody>
      </p:sp>
      <p:sp>
        <p:nvSpPr>
          <p:cNvPr id="10" name="Textplatzhalter 18">
            <a:extLst>
              <a:ext uri="{FF2B5EF4-FFF2-40B4-BE49-F238E27FC236}">
                <a16:creationId xmlns:a16="http://schemas.microsoft.com/office/drawing/2014/main" id="{F9DBB3F5-6DB9-65EE-5DFE-93945743F9F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36001" y="2572719"/>
            <a:ext cx="11757692" cy="172819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11200" b="0">
                <a:solidFill>
                  <a:schemeClr val="accent4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/>
              <a:t>Name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5E276842-4FCC-C448-D9B9-C2784641C146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2766650" y="979575"/>
            <a:ext cx="1567238" cy="1567238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30722267-EB3A-2CC0-0E10-04FF1C062EE8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36001" y="17147365"/>
            <a:ext cx="4654817" cy="1222142"/>
          </a:xfrm>
          <a:prstGeom prst="rect">
            <a:avLst/>
          </a:prstGeom>
        </p:spPr>
      </p:pic>
      <p:sp>
        <p:nvSpPr>
          <p:cNvPr id="9" name="Rechteck 48">
            <a:extLst>
              <a:ext uri="{FF2B5EF4-FFF2-40B4-BE49-F238E27FC236}">
                <a16:creationId xmlns:a16="http://schemas.microsoft.com/office/drawing/2014/main" id="{9C7CE773-123E-8AA1-B737-96ECAC0AB1CC}"/>
              </a:ext>
            </a:extLst>
          </p:cNvPr>
          <p:cNvSpPr/>
          <p:nvPr userDrawn="1"/>
        </p:nvSpPr>
        <p:spPr>
          <a:xfrm>
            <a:off x="-1" y="10154066"/>
            <a:ext cx="5590818" cy="3970995"/>
          </a:xfrm>
          <a:custGeom>
            <a:avLst/>
            <a:gdLst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21241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19336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9255 w 2276861"/>
              <a:gd name="connsiteY0" fmla="*/ 0 h 2256506"/>
              <a:gd name="connsiteX1" fmla="*/ 2276861 w 2276861"/>
              <a:gd name="connsiteY1" fmla="*/ 0 h 2256506"/>
              <a:gd name="connsiteX2" fmla="*/ 2276861 w 2276861"/>
              <a:gd name="connsiteY2" fmla="*/ 1933605 h 2256506"/>
              <a:gd name="connsiteX3" fmla="*/ 0 w 2276861"/>
              <a:gd name="connsiteY3" fmla="*/ 2256506 h 2256506"/>
              <a:gd name="connsiteX4" fmla="*/ 9255 w 2276861"/>
              <a:gd name="connsiteY4" fmla="*/ 0 h 2256506"/>
              <a:gd name="connsiteX0" fmla="*/ 9255 w 2276861"/>
              <a:gd name="connsiteY0" fmla="*/ 0 h 2332164"/>
              <a:gd name="connsiteX1" fmla="*/ 2276861 w 2276861"/>
              <a:gd name="connsiteY1" fmla="*/ 0 h 2332164"/>
              <a:gd name="connsiteX2" fmla="*/ 2276861 w 2276861"/>
              <a:gd name="connsiteY2" fmla="*/ 1933605 h 2332164"/>
              <a:gd name="connsiteX3" fmla="*/ 0 w 2276861"/>
              <a:gd name="connsiteY3" fmla="*/ 2332164 h 2332164"/>
              <a:gd name="connsiteX4" fmla="*/ 9255 w 2276861"/>
              <a:gd name="connsiteY4" fmla="*/ 0 h 2332164"/>
              <a:gd name="connsiteX0" fmla="*/ 9255 w 2276861"/>
              <a:gd name="connsiteY0" fmla="*/ 0 h 2294335"/>
              <a:gd name="connsiteX1" fmla="*/ 2276861 w 2276861"/>
              <a:gd name="connsiteY1" fmla="*/ 0 h 2294335"/>
              <a:gd name="connsiteX2" fmla="*/ 2276861 w 2276861"/>
              <a:gd name="connsiteY2" fmla="*/ 1933605 h 2294335"/>
              <a:gd name="connsiteX3" fmla="*/ 0 w 2276861"/>
              <a:gd name="connsiteY3" fmla="*/ 2294335 h 2294335"/>
              <a:gd name="connsiteX4" fmla="*/ 9255 w 2276861"/>
              <a:gd name="connsiteY4" fmla="*/ 0 h 2294335"/>
              <a:gd name="connsiteX0" fmla="*/ 9255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9255 w 2276861"/>
              <a:gd name="connsiteY4" fmla="*/ 0 h 2235538"/>
              <a:gd name="connsiteX0" fmla="*/ 1497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1497 w 2276861"/>
              <a:gd name="connsiteY4" fmla="*/ 0 h 2235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6861" h="2235538">
                <a:moveTo>
                  <a:pt x="1497" y="0"/>
                </a:moveTo>
                <a:lnTo>
                  <a:pt x="2276861" y="0"/>
                </a:lnTo>
                <a:lnTo>
                  <a:pt x="2276861" y="1933605"/>
                </a:lnTo>
                <a:lnTo>
                  <a:pt x="0" y="2235538"/>
                </a:lnTo>
                <a:lnTo>
                  <a:pt x="1497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50800" dist="127000" dir="2700000" sx="102000" sy="102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2"/>
              </a:solidFill>
            </a:endParaRP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4EB8793A-0A2C-C163-5966-7A47761314B3}"/>
              </a:ext>
            </a:extLst>
          </p:cNvPr>
          <p:cNvSpPr txBox="1"/>
          <p:nvPr userDrawn="1"/>
        </p:nvSpPr>
        <p:spPr>
          <a:xfrm>
            <a:off x="936000" y="10719644"/>
            <a:ext cx="8674634" cy="188922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1000"/>
              </a:spcAft>
            </a:pPr>
            <a:r>
              <a:rPr lang="de-DE" sz="6400" b="1" kern="1200">
                <a:solidFill>
                  <a:schemeClr val="tx2"/>
                </a:solidFill>
                <a:latin typeface="+mn-lt"/>
                <a:ea typeface="+mn-ea"/>
                <a:cs typeface="+mn-cs"/>
              </a:rPr>
              <a:t>See </a:t>
            </a:r>
            <a:r>
              <a:rPr lang="de-DE" sz="6400" b="1" kern="1200" err="1">
                <a:solidFill>
                  <a:schemeClr val="tx2"/>
                </a:solidFill>
                <a:latin typeface="+mn-lt"/>
                <a:ea typeface="+mn-ea"/>
                <a:cs typeface="+mn-cs"/>
              </a:rPr>
              <a:t>you</a:t>
            </a:r>
            <a:r>
              <a:rPr lang="de-DE" sz="6400" b="1" kern="1200">
                <a:solidFill>
                  <a:schemeClr val="tx2"/>
                </a:solidFill>
                <a:latin typeface="+mn-lt"/>
                <a:ea typeface="+mn-ea"/>
                <a:cs typeface="+mn-cs"/>
              </a:rPr>
              <a:t> at </a:t>
            </a:r>
            <a:br>
              <a:rPr lang="de-DE" sz="6400" b="1" kern="1200">
                <a:solidFill>
                  <a:schemeClr val="tx2"/>
                </a:solidFill>
                <a:latin typeface="+mn-lt"/>
                <a:ea typeface="+mn-ea"/>
                <a:cs typeface="+mn-cs"/>
              </a:rPr>
            </a:br>
            <a:r>
              <a:rPr lang="de-DE" sz="6400" b="1">
                <a:solidFill>
                  <a:schemeClr val="tx2"/>
                </a:solidFill>
              </a:rPr>
              <a:t>#AIDAQ26!</a:t>
            </a:r>
          </a:p>
        </p:txBody>
      </p:sp>
    </p:spTree>
    <p:extLst>
      <p:ext uri="{BB962C8B-B14F-4D97-AF65-F5344CB8AC3E}">
        <p14:creationId xmlns:p14="http://schemas.microsoft.com/office/powerpoint/2010/main" val="1095403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peaker">
    <p:bg>
      <p:bgPr>
        <a:solidFill>
          <a:srgbClr val="FFF0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 descr="Ein Bild, das Zuschauer, Zentrum für darstellende Künste, Theater, Hörsaal enthält.&#10;&#10;KI-generierte Inhalte können fehlerhaft sein.">
            <a:extLst>
              <a:ext uri="{FF2B5EF4-FFF2-40B4-BE49-F238E27FC236}">
                <a16:creationId xmlns:a16="http://schemas.microsoft.com/office/drawing/2014/main" id="{475B8CC8-1D16-C115-0191-5B5E6BA6FDD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26"/>
          <a:stretch>
            <a:fillRect/>
          </a:stretch>
        </p:blipFill>
        <p:spPr>
          <a:xfrm>
            <a:off x="0" y="-24102"/>
            <a:ext cx="15335250" cy="19217267"/>
          </a:xfrm>
          <a:prstGeom prst="rect">
            <a:avLst/>
          </a:prstGeom>
        </p:spPr>
      </p:pic>
      <p:sp>
        <p:nvSpPr>
          <p:cNvPr id="9" name="Rechteck 8">
            <a:extLst>
              <a:ext uri="{FF2B5EF4-FFF2-40B4-BE49-F238E27FC236}">
                <a16:creationId xmlns:a16="http://schemas.microsoft.com/office/drawing/2014/main" id="{8C9E41A7-599A-EAA8-5D47-B19B57FF3C8E}"/>
              </a:ext>
            </a:extLst>
          </p:cNvPr>
          <p:cNvSpPr/>
          <p:nvPr userDrawn="1"/>
        </p:nvSpPr>
        <p:spPr>
          <a:xfrm>
            <a:off x="0" y="-24102"/>
            <a:ext cx="15335250" cy="19169063"/>
          </a:xfrm>
          <a:prstGeom prst="rect">
            <a:avLst/>
          </a:prstGeom>
          <a:solidFill>
            <a:schemeClr val="accent5"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err="1"/>
          </a:p>
        </p:txBody>
      </p:sp>
      <p:sp>
        <p:nvSpPr>
          <p:cNvPr id="25" name="Bildplatzhalter 24">
            <a:extLst>
              <a:ext uri="{FF2B5EF4-FFF2-40B4-BE49-F238E27FC236}">
                <a16:creationId xmlns:a16="http://schemas.microsoft.com/office/drawing/2014/main" id="{74CE1095-B069-048F-4E89-AC00AFD7547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546945" y="7398000"/>
            <a:ext cx="5757950" cy="6841145"/>
          </a:xfrm>
          <a:custGeom>
            <a:avLst/>
            <a:gdLst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0 w 6189998"/>
              <a:gd name="csY3" fmla="*/ 7704856 h 7704856"/>
              <a:gd name="csX4" fmla="*/ 0 w 6189998"/>
              <a:gd name="csY4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4267594 w 6189998"/>
              <a:gd name="csY3" fmla="*/ 7675738 h 7704856"/>
              <a:gd name="csX4" fmla="*/ 0 w 6189998"/>
              <a:gd name="csY4" fmla="*/ 7704856 h 7704856"/>
              <a:gd name="csX5" fmla="*/ 0 w 6189998"/>
              <a:gd name="csY5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265121 w 6189998"/>
              <a:gd name="csY3" fmla="*/ 7696520 h 7704856"/>
              <a:gd name="csX4" fmla="*/ 4267594 w 6189998"/>
              <a:gd name="csY4" fmla="*/ 7675738 h 7704856"/>
              <a:gd name="csX5" fmla="*/ 0 w 6189998"/>
              <a:gd name="csY5" fmla="*/ 7704856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265121 w 6189998"/>
              <a:gd name="csY3" fmla="*/ 7696520 h 7704856"/>
              <a:gd name="csX4" fmla="*/ 4267594 w 6189998"/>
              <a:gd name="csY4" fmla="*/ 7675738 h 7704856"/>
              <a:gd name="csX5" fmla="*/ 0 w 6189998"/>
              <a:gd name="csY5" fmla="*/ 7704856 h 7704856"/>
              <a:gd name="csX6" fmla="*/ 0 w 6189998"/>
              <a:gd name="csY6" fmla="*/ 0 h 7704856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4267594 w 6189998"/>
              <a:gd name="csY4" fmla="*/ 7675738 h 7738083"/>
              <a:gd name="csX5" fmla="*/ 0 w 6189998"/>
              <a:gd name="csY5" fmla="*/ 770485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615865 h 7738083"/>
              <a:gd name="csX5" fmla="*/ 0 w 6189998"/>
              <a:gd name="csY5" fmla="*/ 770485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615865 h 7738083"/>
              <a:gd name="csX5" fmla="*/ 0 w 6189998"/>
              <a:gd name="csY5" fmla="*/ 6541074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74302 h 7738083"/>
              <a:gd name="csX5" fmla="*/ 0 w 6189998"/>
              <a:gd name="csY5" fmla="*/ 6541074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74302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84934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95566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13536 w 6189998"/>
              <a:gd name="csY3" fmla="*/ 7695552 h 7704856"/>
              <a:gd name="csX4" fmla="*/ 5535285 w 6189998"/>
              <a:gd name="csY4" fmla="*/ 6595566 h 7704856"/>
              <a:gd name="csX5" fmla="*/ 0 w 6189998"/>
              <a:gd name="csY5" fmla="*/ 6594236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35658 w 6189998"/>
              <a:gd name="csY3" fmla="*/ 7702926 h 7704856"/>
              <a:gd name="csX4" fmla="*/ 5535285 w 6189998"/>
              <a:gd name="csY4" fmla="*/ 6595566 h 7704856"/>
              <a:gd name="csX5" fmla="*/ 0 w 6189998"/>
              <a:gd name="csY5" fmla="*/ 6594236 h 7704856"/>
              <a:gd name="csX6" fmla="*/ 0 w 6189998"/>
              <a:gd name="csY6" fmla="*/ 0 h 7704856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35285 w 6189998"/>
              <a:gd name="csY4" fmla="*/ 6595566 h 7710301"/>
              <a:gd name="csX5" fmla="*/ 0 w 6189998"/>
              <a:gd name="csY5" fmla="*/ 6594236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94236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608985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04857"/>
              <a:gd name="csX1" fmla="*/ 6189998 w 6189998"/>
              <a:gd name="csY1" fmla="*/ 0 h 7704857"/>
              <a:gd name="csX2" fmla="*/ 6189998 w 6189998"/>
              <a:gd name="csY2" fmla="*/ 7704856 h 7704857"/>
              <a:gd name="csX3" fmla="*/ 5532793 w 6189998"/>
              <a:gd name="csY3" fmla="*/ 7700048 h 7704857"/>
              <a:gd name="csX4" fmla="*/ 5542660 w 6189998"/>
              <a:gd name="csY4" fmla="*/ 6588191 h 7704857"/>
              <a:gd name="csX5" fmla="*/ 0 w 6189998"/>
              <a:gd name="csY5" fmla="*/ 6586862 h 7704857"/>
              <a:gd name="csX6" fmla="*/ 0 w 6189998"/>
              <a:gd name="csY6" fmla="*/ 0 h 7704857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3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3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04857"/>
              <a:gd name="csX1" fmla="*/ 6189998 w 6189998"/>
              <a:gd name="csY1" fmla="*/ 0 h 7704857"/>
              <a:gd name="csX2" fmla="*/ 6189998 w 6189998"/>
              <a:gd name="csY2" fmla="*/ 7704856 h 7704857"/>
              <a:gd name="csX3" fmla="*/ 5543033 w 6189998"/>
              <a:gd name="csY3" fmla="*/ 7700048 h 7704857"/>
              <a:gd name="csX4" fmla="*/ 5542660 w 6189998"/>
              <a:gd name="csY4" fmla="*/ 6588191 h 7704857"/>
              <a:gd name="csX5" fmla="*/ 0 w 6189998"/>
              <a:gd name="csY5" fmla="*/ 6586862 h 7704857"/>
              <a:gd name="csX6" fmla="*/ 0 w 6189998"/>
              <a:gd name="csY6" fmla="*/ 0 h 770485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</a:cxnLst>
            <a:rect l="l" t="t" r="r" b="b"/>
            <a:pathLst>
              <a:path w="6189998" h="7704857">
                <a:moveTo>
                  <a:pt x="0" y="0"/>
                </a:moveTo>
                <a:lnTo>
                  <a:pt x="6189998" y="0"/>
                </a:lnTo>
                <a:lnTo>
                  <a:pt x="6189998" y="7704856"/>
                </a:lnTo>
                <a:lnTo>
                  <a:pt x="5543033" y="7700048"/>
                </a:lnTo>
                <a:cubicBezTo>
                  <a:pt x="5542909" y="7330928"/>
                  <a:pt x="5542784" y="6957311"/>
                  <a:pt x="5542660" y="6588191"/>
                </a:cubicBezTo>
                <a:lnTo>
                  <a:pt x="0" y="6586862"/>
                </a:lnTo>
                <a:lnTo>
                  <a:pt x="0" y="0"/>
                </a:lnTo>
                <a:close/>
              </a:path>
            </a:pathLst>
          </a:custGeom>
          <a:noFill/>
        </p:spPr>
        <p:txBody>
          <a:bodyPr/>
          <a:lstStyle>
            <a:lvl1pPr marL="0" indent="0" algn="l">
              <a:buFontTx/>
              <a:buNone/>
              <a:defRPr sz="4800">
                <a:solidFill>
                  <a:schemeClr val="bg1"/>
                </a:solidFill>
              </a:defRPr>
            </a:lvl1pPr>
          </a:lstStyle>
          <a:p>
            <a:r>
              <a:rPr lang="de-DE"/>
              <a:t>Insert </a:t>
            </a:r>
            <a:r>
              <a:rPr lang="de-DE" err="1"/>
              <a:t>image</a:t>
            </a:r>
            <a:endParaRPr lang="de-DE"/>
          </a:p>
        </p:txBody>
      </p:sp>
      <p:sp>
        <p:nvSpPr>
          <p:cNvPr id="3" name="Rechteck 48">
            <a:extLst>
              <a:ext uri="{FF2B5EF4-FFF2-40B4-BE49-F238E27FC236}">
                <a16:creationId xmlns:a16="http://schemas.microsoft.com/office/drawing/2014/main" id="{08D723CE-4604-8515-D8B0-EAE6406235EC}"/>
              </a:ext>
            </a:extLst>
          </p:cNvPr>
          <p:cNvSpPr/>
          <p:nvPr userDrawn="1"/>
        </p:nvSpPr>
        <p:spPr>
          <a:xfrm>
            <a:off x="936000" y="13247972"/>
            <a:ext cx="5757950" cy="2808312"/>
          </a:xfrm>
          <a:custGeom>
            <a:avLst/>
            <a:gdLst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21241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19336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9255 w 2276861"/>
              <a:gd name="connsiteY0" fmla="*/ 0 h 2256506"/>
              <a:gd name="connsiteX1" fmla="*/ 2276861 w 2276861"/>
              <a:gd name="connsiteY1" fmla="*/ 0 h 2256506"/>
              <a:gd name="connsiteX2" fmla="*/ 2276861 w 2276861"/>
              <a:gd name="connsiteY2" fmla="*/ 1933605 h 2256506"/>
              <a:gd name="connsiteX3" fmla="*/ 0 w 2276861"/>
              <a:gd name="connsiteY3" fmla="*/ 2256506 h 2256506"/>
              <a:gd name="connsiteX4" fmla="*/ 9255 w 2276861"/>
              <a:gd name="connsiteY4" fmla="*/ 0 h 2256506"/>
              <a:gd name="connsiteX0" fmla="*/ 9255 w 2276861"/>
              <a:gd name="connsiteY0" fmla="*/ 0 h 2332164"/>
              <a:gd name="connsiteX1" fmla="*/ 2276861 w 2276861"/>
              <a:gd name="connsiteY1" fmla="*/ 0 h 2332164"/>
              <a:gd name="connsiteX2" fmla="*/ 2276861 w 2276861"/>
              <a:gd name="connsiteY2" fmla="*/ 1933605 h 2332164"/>
              <a:gd name="connsiteX3" fmla="*/ 0 w 2276861"/>
              <a:gd name="connsiteY3" fmla="*/ 2332164 h 2332164"/>
              <a:gd name="connsiteX4" fmla="*/ 9255 w 2276861"/>
              <a:gd name="connsiteY4" fmla="*/ 0 h 2332164"/>
              <a:gd name="connsiteX0" fmla="*/ 9255 w 2276861"/>
              <a:gd name="connsiteY0" fmla="*/ 0 h 2294335"/>
              <a:gd name="connsiteX1" fmla="*/ 2276861 w 2276861"/>
              <a:gd name="connsiteY1" fmla="*/ 0 h 2294335"/>
              <a:gd name="connsiteX2" fmla="*/ 2276861 w 2276861"/>
              <a:gd name="connsiteY2" fmla="*/ 1933605 h 2294335"/>
              <a:gd name="connsiteX3" fmla="*/ 0 w 2276861"/>
              <a:gd name="connsiteY3" fmla="*/ 2294335 h 2294335"/>
              <a:gd name="connsiteX4" fmla="*/ 9255 w 2276861"/>
              <a:gd name="connsiteY4" fmla="*/ 0 h 2294335"/>
              <a:gd name="connsiteX0" fmla="*/ 9255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9255 w 2276861"/>
              <a:gd name="connsiteY4" fmla="*/ 0 h 2235538"/>
              <a:gd name="connsiteX0" fmla="*/ 1497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1497 w 2276861"/>
              <a:gd name="connsiteY4" fmla="*/ 0 h 2235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6861" h="2235538">
                <a:moveTo>
                  <a:pt x="1497" y="0"/>
                </a:moveTo>
                <a:lnTo>
                  <a:pt x="2276861" y="0"/>
                </a:lnTo>
                <a:lnTo>
                  <a:pt x="2276861" y="1933605"/>
                </a:lnTo>
                <a:lnTo>
                  <a:pt x="0" y="2235538"/>
                </a:lnTo>
                <a:lnTo>
                  <a:pt x="1497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50800" dist="127000" dir="2700000" sx="102000" sy="102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2"/>
              </a:solidFill>
            </a:endParaRP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925742BB-129B-E971-A537-BE39829B7094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2766650" y="979575"/>
            <a:ext cx="1567238" cy="1567238"/>
          </a:xfrm>
          <a:prstGeom prst="rect">
            <a:avLst/>
          </a:prstGeom>
        </p:spPr>
      </p:pic>
      <p:sp>
        <p:nvSpPr>
          <p:cNvPr id="11" name="Textplatzhalter 18">
            <a:extLst>
              <a:ext uri="{FF2B5EF4-FFF2-40B4-BE49-F238E27FC236}">
                <a16:creationId xmlns:a16="http://schemas.microsoft.com/office/drawing/2014/main" id="{D7BB20C3-B726-5431-E6D1-2AEB7628232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36001" y="2572719"/>
            <a:ext cx="11757692" cy="257481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8800" b="0">
                <a:solidFill>
                  <a:schemeClr val="bg1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/>
              <a:t>AI, Data &amp; Quantum Summit</a:t>
            </a:r>
          </a:p>
        </p:txBody>
      </p:sp>
      <p:sp>
        <p:nvSpPr>
          <p:cNvPr id="12" name="Textplatzhalter 22">
            <a:extLst>
              <a:ext uri="{FF2B5EF4-FFF2-40B4-BE49-F238E27FC236}">
                <a16:creationId xmlns:a16="http://schemas.microsoft.com/office/drawing/2014/main" id="{8246FD3E-9959-44AF-8E3B-F24C6F2FF37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6000" y="5567871"/>
            <a:ext cx="11757692" cy="113634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6000" b="1">
                <a:solidFill>
                  <a:schemeClr val="accent4"/>
                </a:solidFill>
              </a:defRPr>
            </a:lvl1pPr>
            <a:lvl2pPr marL="427283" indent="0">
              <a:buFontTx/>
              <a:buNone/>
              <a:defRPr sz="4699"/>
            </a:lvl2pPr>
            <a:lvl3pPr marL="849179" indent="0">
              <a:buFontTx/>
              <a:buNone/>
              <a:defRPr sz="4699"/>
            </a:lvl3pPr>
            <a:lvl4pPr marL="1273763" indent="0">
              <a:buFontTx/>
              <a:buNone/>
              <a:defRPr sz="4699"/>
            </a:lvl4pPr>
            <a:lvl5pPr>
              <a:buFontTx/>
              <a:buNone/>
              <a:defRPr sz="4699"/>
            </a:lvl5pPr>
          </a:lstStyle>
          <a:p>
            <a:pPr lvl="0"/>
            <a:r>
              <a:rPr lang="de-DE"/>
              <a:t>BERLIN | 22 &amp; 23 SEPT 2026</a:t>
            </a:r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48C3B22F-273C-FC30-00A7-BC2FFD6E01A7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36001" y="17147365"/>
            <a:ext cx="4654817" cy="1222142"/>
          </a:xfrm>
          <a:prstGeom prst="rect">
            <a:avLst/>
          </a:prstGeom>
        </p:spPr>
      </p:pic>
      <p:sp>
        <p:nvSpPr>
          <p:cNvPr id="15" name="Textplatzhalter 18">
            <a:extLst>
              <a:ext uri="{FF2B5EF4-FFF2-40B4-BE49-F238E27FC236}">
                <a16:creationId xmlns:a16="http://schemas.microsoft.com/office/drawing/2014/main" id="{4DE7872F-D2C6-1FD4-1C77-5197CAA143D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330921" y="14634215"/>
            <a:ext cx="4968552" cy="71095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3600" b="0">
                <a:solidFill>
                  <a:schemeClr val="tx2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/>
              <a:t>Company</a:t>
            </a:r>
          </a:p>
        </p:txBody>
      </p:sp>
      <p:sp>
        <p:nvSpPr>
          <p:cNvPr id="16" name="Textplatzhalter 18">
            <a:extLst>
              <a:ext uri="{FF2B5EF4-FFF2-40B4-BE49-F238E27FC236}">
                <a16:creationId xmlns:a16="http://schemas.microsoft.com/office/drawing/2014/main" id="{4ACBFCCE-C087-4E27-E36F-1CE771794E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330921" y="13702960"/>
            <a:ext cx="4968552" cy="71095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4400" b="1">
                <a:solidFill>
                  <a:schemeClr val="tx2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/>
              <a:t>Name</a:t>
            </a:r>
          </a:p>
        </p:txBody>
      </p:sp>
      <p:sp>
        <p:nvSpPr>
          <p:cNvPr id="18" name="Bildplatzhalter 24">
            <a:extLst>
              <a:ext uri="{FF2B5EF4-FFF2-40B4-BE49-F238E27FC236}">
                <a16:creationId xmlns:a16="http://schemas.microsoft.com/office/drawing/2014/main" id="{5BCD44CA-B5D1-AF09-A42A-9A04546FD6D2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8526484" y="7398000"/>
            <a:ext cx="5757950" cy="6841145"/>
          </a:xfrm>
          <a:custGeom>
            <a:avLst/>
            <a:gdLst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0 w 6189998"/>
              <a:gd name="csY3" fmla="*/ 7704856 h 7704856"/>
              <a:gd name="csX4" fmla="*/ 0 w 6189998"/>
              <a:gd name="csY4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4267594 w 6189998"/>
              <a:gd name="csY3" fmla="*/ 7675738 h 7704856"/>
              <a:gd name="csX4" fmla="*/ 0 w 6189998"/>
              <a:gd name="csY4" fmla="*/ 7704856 h 7704856"/>
              <a:gd name="csX5" fmla="*/ 0 w 6189998"/>
              <a:gd name="csY5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265121 w 6189998"/>
              <a:gd name="csY3" fmla="*/ 7696520 h 7704856"/>
              <a:gd name="csX4" fmla="*/ 4267594 w 6189998"/>
              <a:gd name="csY4" fmla="*/ 7675738 h 7704856"/>
              <a:gd name="csX5" fmla="*/ 0 w 6189998"/>
              <a:gd name="csY5" fmla="*/ 7704856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265121 w 6189998"/>
              <a:gd name="csY3" fmla="*/ 7696520 h 7704856"/>
              <a:gd name="csX4" fmla="*/ 4267594 w 6189998"/>
              <a:gd name="csY4" fmla="*/ 7675738 h 7704856"/>
              <a:gd name="csX5" fmla="*/ 0 w 6189998"/>
              <a:gd name="csY5" fmla="*/ 7704856 h 7704856"/>
              <a:gd name="csX6" fmla="*/ 0 w 6189998"/>
              <a:gd name="csY6" fmla="*/ 0 h 7704856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4267594 w 6189998"/>
              <a:gd name="csY4" fmla="*/ 7675738 h 7738083"/>
              <a:gd name="csX5" fmla="*/ 0 w 6189998"/>
              <a:gd name="csY5" fmla="*/ 770485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615865 h 7738083"/>
              <a:gd name="csX5" fmla="*/ 0 w 6189998"/>
              <a:gd name="csY5" fmla="*/ 770485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615865 h 7738083"/>
              <a:gd name="csX5" fmla="*/ 0 w 6189998"/>
              <a:gd name="csY5" fmla="*/ 6541074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74302 h 7738083"/>
              <a:gd name="csX5" fmla="*/ 0 w 6189998"/>
              <a:gd name="csY5" fmla="*/ 6541074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74302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84934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95566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13536 w 6189998"/>
              <a:gd name="csY3" fmla="*/ 7695552 h 7704856"/>
              <a:gd name="csX4" fmla="*/ 5535285 w 6189998"/>
              <a:gd name="csY4" fmla="*/ 6595566 h 7704856"/>
              <a:gd name="csX5" fmla="*/ 0 w 6189998"/>
              <a:gd name="csY5" fmla="*/ 6594236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35658 w 6189998"/>
              <a:gd name="csY3" fmla="*/ 7702926 h 7704856"/>
              <a:gd name="csX4" fmla="*/ 5535285 w 6189998"/>
              <a:gd name="csY4" fmla="*/ 6595566 h 7704856"/>
              <a:gd name="csX5" fmla="*/ 0 w 6189998"/>
              <a:gd name="csY5" fmla="*/ 6594236 h 7704856"/>
              <a:gd name="csX6" fmla="*/ 0 w 6189998"/>
              <a:gd name="csY6" fmla="*/ 0 h 7704856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35285 w 6189998"/>
              <a:gd name="csY4" fmla="*/ 6595566 h 7710301"/>
              <a:gd name="csX5" fmla="*/ 0 w 6189998"/>
              <a:gd name="csY5" fmla="*/ 6594236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94236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608985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04857"/>
              <a:gd name="csX1" fmla="*/ 6189998 w 6189998"/>
              <a:gd name="csY1" fmla="*/ 0 h 7704857"/>
              <a:gd name="csX2" fmla="*/ 6189998 w 6189998"/>
              <a:gd name="csY2" fmla="*/ 7704856 h 7704857"/>
              <a:gd name="csX3" fmla="*/ 5532793 w 6189998"/>
              <a:gd name="csY3" fmla="*/ 7700048 h 7704857"/>
              <a:gd name="csX4" fmla="*/ 5542660 w 6189998"/>
              <a:gd name="csY4" fmla="*/ 6588191 h 7704857"/>
              <a:gd name="csX5" fmla="*/ 0 w 6189998"/>
              <a:gd name="csY5" fmla="*/ 6586862 h 7704857"/>
              <a:gd name="csX6" fmla="*/ 0 w 6189998"/>
              <a:gd name="csY6" fmla="*/ 0 h 7704857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3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3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04857"/>
              <a:gd name="csX1" fmla="*/ 6189998 w 6189998"/>
              <a:gd name="csY1" fmla="*/ 0 h 7704857"/>
              <a:gd name="csX2" fmla="*/ 6189998 w 6189998"/>
              <a:gd name="csY2" fmla="*/ 7704856 h 7704857"/>
              <a:gd name="csX3" fmla="*/ 5543033 w 6189998"/>
              <a:gd name="csY3" fmla="*/ 7700048 h 7704857"/>
              <a:gd name="csX4" fmla="*/ 5542660 w 6189998"/>
              <a:gd name="csY4" fmla="*/ 6588191 h 7704857"/>
              <a:gd name="csX5" fmla="*/ 0 w 6189998"/>
              <a:gd name="csY5" fmla="*/ 6586862 h 7704857"/>
              <a:gd name="csX6" fmla="*/ 0 w 6189998"/>
              <a:gd name="csY6" fmla="*/ 0 h 770485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</a:cxnLst>
            <a:rect l="l" t="t" r="r" b="b"/>
            <a:pathLst>
              <a:path w="6189998" h="7704857">
                <a:moveTo>
                  <a:pt x="0" y="0"/>
                </a:moveTo>
                <a:lnTo>
                  <a:pt x="6189998" y="0"/>
                </a:lnTo>
                <a:lnTo>
                  <a:pt x="6189998" y="7704856"/>
                </a:lnTo>
                <a:lnTo>
                  <a:pt x="5543033" y="7700048"/>
                </a:lnTo>
                <a:cubicBezTo>
                  <a:pt x="5542909" y="7330928"/>
                  <a:pt x="5542784" y="6957311"/>
                  <a:pt x="5542660" y="6588191"/>
                </a:cubicBezTo>
                <a:lnTo>
                  <a:pt x="0" y="6586862"/>
                </a:lnTo>
                <a:lnTo>
                  <a:pt x="0" y="0"/>
                </a:lnTo>
                <a:close/>
              </a:path>
            </a:pathLst>
          </a:custGeom>
          <a:noFill/>
        </p:spPr>
        <p:txBody>
          <a:bodyPr/>
          <a:lstStyle>
            <a:lvl1pPr marL="0" indent="0" algn="l">
              <a:buFontTx/>
              <a:buNone/>
              <a:defRPr sz="4800">
                <a:solidFill>
                  <a:schemeClr val="bg1"/>
                </a:solidFill>
              </a:defRPr>
            </a:lvl1pPr>
          </a:lstStyle>
          <a:p>
            <a:r>
              <a:rPr lang="de-DE"/>
              <a:t>Insert </a:t>
            </a:r>
            <a:r>
              <a:rPr lang="de-DE" err="1"/>
              <a:t>image</a:t>
            </a:r>
            <a:endParaRPr lang="de-DE"/>
          </a:p>
        </p:txBody>
      </p:sp>
      <p:sp>
        <p:nvSpPr>
          <p:cNvPr id="19" name="Rechteck 48">
            <a:extLst>
              <a:ext uri="{FF2B5EF4-FFF2-40B4-BE49-F238E27FC236}">
                <a16:creationId xmlns:a16="http://schemas.microsoft.com/office/drawing/2014/main" id="{7B37D39E-277D-1FDB-1195-A334A5E0D0CB}"/>
              </a:ext>
            </a:extLst>
          </p:cNvPr>
          <p:cNvSpPr/>
          <p:nvPr userDrawn="1"/>
        </p:nvSpPr>
        <p:spPr>
          <a:xfrm>
            <a:off x="7915539" y="13247972"/>
            <a:ext cx="5757950" cy="2808312"/>
          </a:xfrm>
          <a:custGeom>
            <a:avLst/>
            <a:gdLst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21241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19336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9255 w 2276861"/>
              <a:gd name="connsiteY0" fmla="*/ 0 h 2256506"/>
              <a:gd name="connsiteX1" fmla="*/ 2276861 w 2276861"/>
              <a:gd name="connsiteY1" fmla="*/ 0 h 2256506"/>
              <a:gd name="connsiteX2" fmla="*/ 2276861 w 2276861"/>
              <a:gd name="connsiteY2" fmla="*/ 1933605 h 2256506"/>
              <a:gd name="connsiteX3" fmla="*/ 0 w 2276861"/>
              <a:gd name="connsiteY3" fmla="*/ 2256506 h 2256506"/>
              <a:gd name="connsiteX4" fmla="*/ 9255 w 2276861"/>
              <a:gd name="connsiteY4" fmla="*/ 0 h 2256506"/>
              <a:gd name="connsiteX0" fmla="*/ 9255 w 2276861"/>
              <a:gd name="connsiteY0" fmla="*/ 0 h 2332164"/>
              <a:gd name="connsiteX1" fmla="*/ 2276861 w 2276861"/>
              <a:gd name="connsiteY1" fmla="*/ 0 h 2332164"/>
              <a:gd name="connsiteX2" fmla="*/ 2276861 w 2276861"/>
              <a:gd name="connsiteY2" fmla="*/ 1933605 h 2332164"/>
              <a:gd name="connsiteX3" fmla="*/ 0 w 2276861"/>
              <a:gd name="connsiteY3" fmla="*/ 2332164 h 2332164"/>
              <a:gd name="connsiteX4" fmla="*/ 9255 w 2276861"/>
              <a:gd name="connsiteY4" fmla="*/ 0 h 2332164"/>
              <a:gd name="connsiteX0" fmla="*/ 9255 w 2276861"/>
              <a:gd name="connsiteY0" fmla="*/ 0 h 2294335"/>
              <a:gd name="connsiteX1" fmla="*/ 2276861 w 2276861"/>
              <a:gd name="connsiteY1" fmla="*/ 0 h 2294335"/>
              <a:gd name="connsiteX2" fmla="*/ 2276861 w 2276861"/>
              <a:gd name="connsiteY2" fmla="*/ 1933605 h 2294335"/>
              <a:gd name="connsiteX3" fmla="*/ 0 w 2276861"/>
              <a:gd name="connsiteY3" fmla="*/ 2294335 h 2294335"/>
              <a:gd name="connsiteX4" fmla="*/ 9255 w 2276861"/>
              <a:gd name="connsiteY4" fmla="*/ 0 h 2294335"/>
              <a:gd name="connsiteX0" fmla="*/ 9255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9255 w 2276861"/>
              <a:gd name="connsiteY4" fmla="*/ 0 h 2235538"/>
              <a:gd name="connsiteX0" fmla="*/ 1497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1497 w 2276861"/>
              <a:gd name="connsiteY4" fmla="*/ 0 h 2235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6861" h="2235538">
                <a:moveTo>
                  <a:pt x="1497" y="0"/>
                </a:moveTo>
                <a:lnTo>
                  <a:pt x="2276861" y="0"/>
                </a:lnTo>
                <a:lnTo>
                  <a:pt x="2276861" y="1933605"/>
                </a:lnTo>
                <a:lnTo>
                  <a:pt x="0" y="2235538"/>
                </a:lnTo>
                <a:lnTo>
                  <a:pt x="1497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50800" dist="127000" dir="2700000" sx="102000" sy="102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2"/>
              </a:solidFill>
            </a:endParaRPr>
          </a:p>
        </p:txBody>
      </p:sp>
      <p:sp>
        <p:nvSpPr>
          <p:cNvPr id="20" name="Textplatzhalter 18">
            <a:extLst>
              <a:ext uri="{FF2B5EF4-FFF2-40B4-BE49-F238E27FC236}">
                <a16:creationId xmlns:a16="http://schemas.microsoft.com/office/drawing/2014/main" id="{ECB4613E-AB02-BDB1-9782-FBBB8135AE2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310460" y="14634215"/>
            <a:ext cx="4968552" cy="71095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3600" b="0">
                <a:solidFill>
                  <a:schemeClr val="tx2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/>
              <a:t>Company</a:t>
            </a:r>
          </a:p>
        </p:txBody>
      </p:sp>
      <p:sp>
        <p:nvSpPr>
          <p:cNvPr id="21" name="Textplatzhalter 18">
            <a:extLst>
              <a:ext uri="{FF2B5EF4-FFF2-40B4-BE49-F238E27FC236}">
                <a16:creationId xmlns:a16="http://schemas.microsoft.com/office/drawing/2014/main" id="{3B2D9AAA-8DCC-6053-8961-238583A3D48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310460" y="13702960"/>
            <a:ext cx="4968552" cy="71095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4400" b="1">
                <a:solidFill>
                  <a:schemeClr val="tx2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/>
              <a:t>Name</a:t>
            </a:r>
          </a:p>
        </p:txBody>
      </p:sp>
    </p:spTree>
    <p:extLst>
      <p:ext uri="{BB962C8B-B14F-4D97-AF65-F5344CB8AC3E}">
        <p14:creationId xmlns:p14="http://schemas.microsoft.com/office/powerpoint/2010/main" val="11391144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peaker">
    <p:bg>
      <p:bgPr>
        <a:solidFill>
          <a:srgbClr val="FFF0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 descr="Ein Bild, das Zuschauer, Zentrum für darstellende Künste, Theater, Hörsaal enthält.&#10;&#10;KI-generierte Inhalte können fehlerhaft sein.">
            <a:extLst>
              <a:ext uri="{FF2B5EF4-FFF2-40B4-BE49-F238E27FC236}">
                <a16:creationId xmlns:a16="http://schemas.microsoft.com/office/drawing/2014/main" id="{475B8CC8-1D16-C115-0191-5B5E6BA6FDD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26"/>
          <a:stretch>
            <a:fillRect/>
          </a:stretch>
        </p:blipFill>
        <p:spPr>
          <a:xfrm>
            <a:off x="0" y="-24102"/>
            <a:ext cx="15335250" cy="19217267"/>
          </a:xfrm>
          <a:prstGeom prst="rect">
            <a:avLst/>
          </a:prstGeom>
        </p:spPr>
      </p:pic>
      <p:sp>
        <p:nvSpPr>
          <p:cNvPr id="9" name="Rechteck 8">
            <a:extLst>
              <a:ext uri="{FF2B5EF4-FFF2-40B4-BE49-F238E27FC236}">
                <a16:creationId xmlns:a16="http://schemas.microsoft.com/office/drawing/2014/main" id="{8C9E41A7-599A-EAA8-5D47-B19B57FF3C8E}"/>
              </a:ext>
            </a:extLst>
          </p:cNvPr>
          <p:cNvSpPr/>
          <p:nvPr userDrawn="1"/>
        </p:nvSpPr>
        <p:spPr>
          <a:xfrm>
            <a:off x="0" y="-24102"/>
            <a:ext cx="15335250" cy="19169063"/>
          </a:xfrm>
          <a:prstGeom prst="rect">
            <a:avLst/>
          </a:prstGeom>
          <a:solidFill>
            <a:schemeClr val="accent5"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err="1"/>
          </a:p>
        </p:txBody>
      </p:sp>
      <p:sp>
        <p:nvSpPr>
          <p:cNvPr id="25" name="Bildplatzhalter 24">
            <a:extLst>
              <a:ext uri="{FF2B5EF4-FFF2-40B4-BE49-F238E27FC236}">
                <a16:creationId xmlns:a16="http://schemas.microsoft.com/office/drawing/2014/main" id="{74CE1095-B069-048F-4E89-AC00AFD7547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479083" y="7401600"/>
            <a:ext cx="3748758" cy="6841145"/>
          </a:xfrm>
          <a:custGeom>
            <a:avLst/>
            <a:gdLst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0 w 6189998"/>
              <a:gd name="csY3" fmla="*/ 7704856 h 7704856"/>
              <a:gd name="csX4" fmla="*/ 0 w 6189998"/>
              <a:gd name="csY4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4267594 w 6189998"/>
              <a:gd name="csY3" fmla="*/ 7675738 h 7704856"/>
              <a:gd name="csX4" fmla="*/ 0 w 6189998"/>
              <a:gd name="csY4" fmla="*/ 7704856 h 7704856"/>
              <a:gd name="csX5" fmla="*/ 0 w 6189998"/>
              <a:gd name="csY5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265121 w 6189998"/>
              <a:gd name="csY3" fmla="*/ 7696520 h 7704856"/>
              <a:gd name="csX4" fmla="*/ 4267594 w 6189998"/>
              <a:gd name="csY4" fmla="*/ 7675738 h 7704856"/>
              <a:gd name="csX5" fmla="*/ 0 w 6189998"/>
              <a:gd name="csY5" fmla="*/ 7704856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265121 w 6189998"/>
              <a:gd name="csY3" fmla="*/ 7696520 h 7704856"/>
              <a:gd name="csX4" fmla="*/ 4267594 w 6189998"/>
              <a:gd name="csY4" fmla="*/ 7675738 h 7704856"/>
              <a:gd name="csX5" fmla="*/ 0 w 6189998"/>
              <a:gd name="csY5" fmla="*/ 7704856 h 7704856"/>
              <a:gd name="csX6" fmla="*/ 0 w 6189998"/>
              <a:gd name="csY6" fmla="*/ 0 h 7704856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4267594 w 6189998"/>
              <a:gd name="csY4" fmla="*/ 7675738 h 7738083"/>
              <a:gd name="csX5" fmla="*/ 0 w 6189998"/>
              <a:gd name="csY5" fmla="*/ 770485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615865 h 7738083"/>
              <a:gd name="csX5" fmla="*/ 0 w 6189998"/>
              <a:gd name="csY5" fmla="*/ 770485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615865 h 7738083"/>
              <a:gd name="csX5" fmla="*/ 0 w 6189998"/>
              <a:gd name="csY5" fmla="*/ 6541074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74302 h 7738083"/>
              <a:gd name="csX5" fmla="*/ 0 w 6189998"/>
              <a:gd name="csY5" fmla="*/ 6541074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74302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84934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95566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13536 w 6189998"/>
              <a:gd name="csY3" fmla="*/ 7695552 h 7704856"/>
              <a:gd name="csX4" fmla="*/ 5535285 w 6189998"/>
              <a:gd name="csY4" fmla="*/ 6595566 h 7704856"/>
              <a:gd name="csX5" fmla="*/ 0 w 6189998"/>
              <a:gd name="csY5" fmla="*/ 6594236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35658 w 6189998"/>
              <a:gd name="csY3" fmla="*/ 7702926 h 7704856"/>
              <a:gd name="csX4" fmla="*/ 5535285 w 6189998"/>
              <a:gd name="csY4" fmla="*/ 6595566 h 7704856"/>
              <a:gd name="csX5" fmla="*/ 0 w 6189998"/>
              <a:gd name="csY5" fmla="*/ 6594236 h 7704856"/>
              <a:gd name="csX6" fmla="*/ 0 w 6189998"/>
              <a:gd name="csY6" fmla="*/ 0 h 7704856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35285 w 6189998"/>
              <a:gd name="csY4" fmla="*/ 6595566 h 7710301"/>
              <a:gd name="csX5" fmla="*/ 0 w 6189998"/>
              <a:gd name="csY5" fmla="*/ 6594236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94236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608985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04857"/>
              <a:gd name="csX1" fmla="*/ 6189998 w 6189998"/>
              <a:gd name="csY1" fmla="*/ 0 h 7704857"/>
              <a:gd name="csX2" fmla="*/ 6189998 w 6189998"/>
              <a:gd name="csY2" fmla="*/ 7704856 h 7704857"/>
              <a:gd name="csX3" fmla="*/ 5532793 w 6189998"/>
              <a:gd name="csY3" fmla="*/ 7700048 h 7704857"/>
              <a:gd name="csX4" fmla="*/ 5542660 w 6189998"/>
              <a:gd name="csY4" fmla="*/ 6588191 h 7704857"/>
              <a:gd name="csX5" fmla="*/ 0 w 6189998"/>
              <a:gd name="csY5" fmla="*/ 6586862 h 7704857"/>
              <a:gd name="csX6" fmla="*/ 0 w 6189998"/>
              <a:gd name="csY6" fmla="*/ 0 h 7704857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3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3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04857"/>
              <a:gd name="csX1" fmla="*/ 6189998 w 6189998"/>
              <a:gd name="csY1" fmla="*/ 0 h 7704857"/>
              <a:gd name="csX2" fmla="*/ 6189998 w 6189998"/>
              <a:gd name="csY2" fmla="*/ 7704856 h 7704857"/>
              <a:gd name="csX3" fmla="*/ 5543033 w 6189998"/>
              <a:gd name="csY3" fmla="*/ 7700048 h 7704857"/>
              <a:gd name="csX4" fmla="*/ 5542660 w 6189998"/>
              <a:gd name="csY4" fmla="*/ 6588191 h 7704857"/>
              <a:gd name="csX5" fmla="*/ 0 w 6189998"/>
              <a:gd name="csY5" fmla="*/ 6586862 h 7704857"/>
              <a:gd name="csX6" fmla="*/ 0 w 6189998"/>
              <a:gd name="csY6" fmla="*/ 0 h 770485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</a:cxnLst>
            <a:rect l="l" t="t" r="r" b="b"/>
            <a:pathLst>
              <a:path w="6189998" h="7704857">
                <a:moveTo>
                  <a:pt x="0" y="0"/>
                </a:moveTo>
                <a:lnTo>
                  <a:pt x="6189998" y="0"/>
                </a:lnTo>
                <a:lnTo>
                  <a:pt x="6189998" y="7704856"/>
                </a:lnTo>
                <a:lnTo>
                  <a:pt x="5543033" y="7700048"/>
                </a:lnTo>
                <a:cubicBezTo>
                  <a:pt x="5542909" y="7330928"/>
                  <a:pt x="5542784" y="6957311"/>
                  <a:pt x="5542660" y="6588191"/>
                </a:cubicBezTo>
                <a:lnTo>
                  <a:pt x="0" y="6586862"/>
                </a:lnTo>
                <a:lnTo>
                  <a:pt x="0" y="0"/>
                </a:lnTo>
                <a:close/>
              </a:path>
            </a:pathLst>
          </a:custGeom>
          <a:noFill/>
        </p:spPr>
        <p:txBody>
          <a:bodyPr/>
          <a:lstStyle>
            <a:lvl1pPr marL="0" indent="0" algn="l">
              <a:buFontTx/>
              <a:buNone/>
              <a:defRPr sz="3600">
                <a:solidFill>
                  <a:schemeClr val="bg1"/>
                </a:solidFill>
              </a:defRPr>
            </a:lvl1pPr>
          </a:lstStyle>
          <a:p>
            <a:r>
              <a:rPr lang="de-DE"/>
              <a:t>Insert </a:t>
            </a:r>
            <a:r>
              <a:rPr lang="de-DE" err="1"/>
              <a:t>image</a:t>
            </a:r>
            <a:endParaRPr lang="de-DE"/>
          </a:p>
        </p:txBody>
      </p:sp>
      <p:sp>
        <p:nvSpPr>
          <p:cNvPr id="3" name="Rechteck 48">
            <a:extLst>
              <a:ext uri="{FF2B5EF4-FFF2-40B4-BE49-F238E27FC236}">
                <a16:creationId xmlns:a16="http://schemas.microsoft.com/office/drawing/2014/main" id="{08D723CE-4604-8515-D8B0-EAE6406235EC}"/>
              </a:ext>
            </a:extLst>
          </p:cNvPr>
          <p:cNvSpPr/>
          <p:nvPr userDrawn="1"/>
        </p:nvSpPr>
        <p:spPr>
          <a:xfrm>
            <a:off x="936000" y="13249804"/>
            <a:ext cx="3896919" cy="2799345"/>
          </a:xfrm>
          <a:custGeom>
            <a:avLst/>
            <a:gdLst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21241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19336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9255 w 2276861"/>
              <a:gd name="connsiteY0" fmla="*/ 0 h 2256506"/>
              <a:gd name="connsiteX1" fmla="*/ 2276861 w 2276861"/>
              <a:gd name="connsiteY1" fmla="*/ 0 h 2256506"/>
              <a:gd name="connsiteX2" fmla="*/ 2276861 w 2276861"/>
              <a:gd name="connsiteY2" fmla="*/ 1933605 h 2256506"/>
              <a:gd name="connsiteX3" fmla="*/ 0 w 2276861"/>
              <a:gd name="connsiteY3" fmla="*/ 2256506 h 2256506"/>
              <a:gd name="connsiteX4" fmla="*/ 9255 w 2276861"/>
              <a:gd name="connsiteY4" fmla="*/ 0 h 2256506"/>
              <a:gd name="connsiteX0" fmla="*/ 9255 w 2276861"/>
              <a:gd name="connsiteY0" fmla="*/ 0 h 2332164"/>
              <a:gd name="connsiteX1" fmla="*/ 2276861 w 2276861"/>
              <a:gd name="connsiteY1" fmla="*/ 0 h 2332164"/>
              <a:gd name="connsiteX2" fmla="*/ 2276861 w 2276861"/>
              <a:gd name="connsiteY2" fmla="*/ 1933605 h 2332164"/>
              <a:gd name="connsiteX3" fmla="*/ 0 w 2276861"/>
              <a:gd name="connsiteY3" fmla="*/ 2332164 h 2332164"/>
              <a:gd name="connsiteX4" fmla="*/ 9255 w 2276861"/>
              <a:gd name="connsiteY4" fmla="*/ 0 h 2332164"/>
              <a:gd name="connsiteX0" fmla="*/ 9255 w 2276861"/>
              <a:gd name="connsiteY0" fmla="*/ 0 h 2294335"/>
              <a:gd name="connsiteX1" fmla="*/ 2276861 w 2276861"/>
              <a:gd name="connsiteY1" fmla="*/ 0 h 2294335"/>
              <a:gd name="connsiteX2" fmla="*/ 2276861 w 2276861"/>
              <a:gd name="connsiteY2" fmla="*/ 1933605 h 2294335"/>
              <a:gd name="connsiteX3" fmla="*/ 0 w 2276861"/>
              <a:gd name="connsiteY3" fmla="*/ 2294335 h 2294335"/>
              <a:gd name="connsiteX4" fmla="*/ 9255 w 2276861"/>
              <a:gd name="connsiteY4" fmla="*/ 0 h 2294335"/>
              <a:gd name="connsiteX0" fmla="*/ 9255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9255 w 2276861"/>
              <a:gd name="connsiteY4" fmla="*/ 0 h 2235538"/>
              <a:gd name="connsiteX0" fmla="*/ 1497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1497 w 2276861"/>
              <a:gd name="connsiteY4" fmla="*/ 0 h 2235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6861" h="2235538">
                <a:moveTo>
                  <a:pt x="1497" y="0"/>
                </a:moveTo>
                <a:lnTo>
                  <a:pt x="2276861" y="0"/>
                </a:lnTo>
                <a:lnTo>
                  <a:pt x="2276861" y="1933605"/>
                </a:lnTo>
                <a:lnTo>
                  <a:pt x="0" y="2235538"/>
                </a:lnTo>
                <a:lnTo>
                  <a:pt x="1497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50800" dist="127000" dir="2700000" sx="102000" sy="102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2"/>
              </a:solidFill>
            </a:endParaRP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925742BB-129B-E971-A537-BE39829B7094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2766650" y="979575"/>
            <a:ext cx="1567238" cy="1567238"/>
          </a:xfrm>
          <a:prstGeom prst="rect">
            <a:avLst/>
          </a:prstGeom>
        </p:spPr>
      </p:pic>
      <p:sp>
        <p:nvSpPr>
          <p:cNvPr id="11" name="Textplatzhalter 18">
            <a:extLst>
              <a:ext uri="{FF2B5EF4-FFF2-40B4-BE49-F238E27FC236}">
                <a16:creationId xmlns:a16="http://schemas.microsoft.com/office/drawing/2014/main" id="{D7BB20C3-B726-5431-E6D1-2AEB7628232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36001" y="2572719"/>
            <a:ext cx="11757692" cy="257481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8800" b="0">
                <a:solidFill>
                  <a:schemeClr val="bg1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/>
              <a:t>AI, Data &amp; Quantum Summit</a:t>
            </a:r>
          </a:p>
        </p:txBody>
      </p:sp>
      <p:sp>
        <p:nvSpPr>
          <p:cNvPr id="12" name="Textplatzhalter 22">
            <a:extLst>
              <a:ext uri="{FF2B5EF4-FFF2-40B4-BE49-F238E27FC236}">
                <a16:creationId xmlns:a16="http://schemas.microsoft.com/office/drawing/2014/main" id="{8246FD3E-9959-44AF-8E3B-F24C6F2FF37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6000" y="5567871"/>
            <a:ext cx="11757692" cy="113634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6000" b="1">
                <a:solidFill>
                  <a:schemeClr val="accent4"/>
                </a:solidFill>
              </a:defRPr>
            </a:lvl1pPr>
            <a:lvl2pPr marL="427283" indent="0">
              <a:buFontTx/>
              <a:buNone/>
              <a:defRPr sz="4699"/>
            </a:lvl2pPr>
            <a:lvl3pPr marL="849179" indent="0">
              <a:buFontTx/>
              <a:buNone/>
              <a:defRPr sz="4699"/>
            </a:lvl3pPr>
            <a:lvl4pPr marL="1273763" indent="0">
              <a:buFontTx/>
              <a:buNone/>
              <a:defRPr sz="4699"/>
            </a:lvl4pPr>
            <a:lvl5pPr>
              <a:buFontTx/>
              <a:buNone/>
              <a:defRPr sz="4699"/>
            </a:lvl5pPr>
          </a:lstStyle>
          <a:p>
            <a:pPr lvl="0"/>
            <a:r>
              <a:rPr lang="de-DE"/>
              <a:t>BERLIN | 22 &amp; 23 SEPT 2026</a:t>
            </a:r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48C3B22F-273C-FC30-00A7-BC2FFD6E01A7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36001" y="17147365"/>
            <a:ext cx="4654817" cy="1222142"/>
          </a:xfrm>
          <a:prstGeom prst="rect">
            <a:avLst/>
          </a:prstGeom>
        </p:spPr>
      </p:pic>
      <p:sp>
        <p:nvSpPr>
          <p:cNvPr id="15" name="Textplatzhalter 18">
            <a:extLst>
              <a:ext uri="{FF2B5EF4-FFF2-40B4-BE49-F238E27FC236}">
                <a16:creationId xmlns:a16="http://schemas.microsoft.com/office/drawing/2014/main" id="{4DE7872F-D2C6-1FD4-1C77-5197CAA143D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330922" y="14913123"/>
            <a:ext cx="3231068" cy="43005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2800" b="0">
                <a:solidFill>
                  <a:schemeClr val="tx2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/>
              <a:t>Company</a:t>
            </a:r>
          </a:p>
        </p:txBody>
      </p:sp>
      <p:sp>
        <p:nvSpPr>
          <p:cNvPr id="16" name="Textplatzhalter 18">
            <a:extLst>
              <a:ext uri="{FF2B5EF4-FFF2-40B4-BE49-F238E27FC236}">
                <a16:creationId xmlns:a16="http://schemas.microsoft.com/office/drawing/2014/main" id="{4ACBFCCE-C087-4E27-E36F-1CE771794E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330922" y="13695826"/>
            <a:ext cx="3231068" cy="106614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3600" b="1">
                <a:solidFill>
                  <a:schemeClr val="tx2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/>
              <a:t>Name</a:t>
            </a:r>
          </a:p>
        </p:txBody>
      </p:sp>
      <p:sp>
        <p:nvSpPr>
          <p:cNvPr id="28" name="Bildplatzhalter 24">
            <a:extLst>
              <a:ext uri="{FF2B5EF4-FFF2-40B4-BE49-F238E27FC236}">
                <a16:creationId xmlns:a16="http://schemas.microsoft.com/office/drawing/2014/main" id="{712487A6-7349-83D9-ACCF-B05C2B49BAFC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6011441" y="7401600"/>
            <a:ext cx="3748758" cy="6841145"/>
          </a:xfrm>
          <a:custGeom>
            <a:avLst/>
            <a:gdLst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0 w 6189998"/>
              <a:gd name="csY3" fmla="*/ 7704856 h 7704856"/>
              <a:gd name="csX4" fmla="*/ 0 w 6189998"/>
              <a:gd name="csY4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4267594 w 6189998"/>
              <a:gd name="csY3" fmla="*/ 7675738 h 7704856"/>
              <a:gd name="csX4" fmla="*/ 0 w 6189998"/>
              <a:gd name="csY4" fmla="*/ 7704856 h 7704856"/>
              <a:gd name="csX5" fmla="*/ 0 w 6189998"/>
              <a:gd name="csY5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265121 w 6189998"/>
              <a:gd name="csY3" fmla="*/ 7696520 h 7704856"/>
              <a:gd name="csX4" fmla="*/ 4267594 w 6189998"/>
              <a:gd name="csY4" fmla="*/ 7675738 h 7704856"/>
              <a:gd name="csX5" fmla="*/ 0 w 6189998"/>
              <a:gd name="csY5" fmla="*/ 7704856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265121 w 6189998"/>
              <a:gd name="csY3" fmla="*/ 7696520 h 7704856"/>
              <a:gd name="csX4" fmla="*/ 4267594 w 6189998"/>
              <a:gd name="csY4" fmla="*/ 7675738 h 7704856"/>
              <a:gd name="csX5" fmla="*/ 0 w 6189998"/>
              <a:gd name="csY5" fmla="*/ 7704856 h 7704856"/>
              <a:gd name="csX6" fmla="*/ 0 w 6189998"/>
              <a:gd name="csY6" fmla="*/ 0 h 7704856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4267594 w 6189998"/>
              <a:gd name="csY4" fmla="*/ 7675738 h 7738083"/>
              <a:gd name="csX5" fmla="*/ 0 w 6189998"/>
              <a:gd name="csY5" fmla="*/ 770485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615865 h 7738083"/>
              <a:gd name="csX5" fmla="*/ 0 w 6189998"/>
              <a:gd name="csY5" fmla="*/ 770485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615865 h 7738083"/>
              <a:gd name="csX5" fmla="*/ 0 w 6189998"/>
              <a:gd name="csY5" fmla="*/ 6541074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74302 h 7738083"/>
              <a:gd name="csX5" fmla="*/ 0 w 6189998"/>
              <a:gd name="csY5" fmla="*/ 6541074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74302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84934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95566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13536 w 6189998"/>
              <a:gd name="csY3" fmla="*/ 7695552 h 7704856"/>
              <a:gd name="csX4" fmla="*/ 5535285 w 6189998"/>
              <a:gd name="csY4" fmla="*/ 6595566 h 7704856"/>
              <a:gd name="csX5" fmla="*/ 0 w 6189998"/>
              <a:gd name="csY5" fmla="*/ 6594236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35658 w 6189998"/>
              <a:gd name="csY3" fmla="*/ 7702926 h 7704856"/>
              <a:gd name="csX4" fmla="*/ 5535285 w 6189998"/>
              <a:gd name="csY4" fmla="*/ 6595566 h 7704856"/>
              <a:gd name="csX5" fmla="*/ 0 w 6189998"/>
              <a:gd name="csY5" fmla="*/ 6594236 h 7704856"/>
              <a:gd name="csX6" fmla="*/ 0 w 6189998"/>
              <a:gd name="csY6" fmla="*/ 0 h 7704856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35285 w 6189998"/>
              <a:gd name="csY4" fmla="*/ 6595566 h 7710301"/>
              <a:gd name="csX5" fmla="*/ 0 w 6189998"/>
              <a:gd name="csY5" fmla="*/ 6594236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94236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608985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04857"/>
              <a:gd name="csX1" fmla="*/ 6189998 w 6189998"/>
              <a:gd name="csY1" fmla="*/ 0 h 7704857"/>
              <a:gd name="csX2" fmla="*/ 6189998 w 6189998"/>
              <a:gd name="csY2" fmla="*/ 7704856 h 7704857"/>
              <a:gd name="csX3" fmla="*/ 5532793 w 6189998"/>
              <a:gd name="csY3" fmla="*/ 7700048 h 7704857"/>
              <a:gd name="csX4" fmla="*/ 5542660 w 6189998"/>
              <a:gd name="csY4" fmla="*/ 6588191 h 7704857"/>
              <a:gd name="csX5" fmla="*/ 0 w 6189998"/>
              <a:gd name="csY5" fmla="*/ 6586862 h 7704857"/>
              <a:gd name="csX6" fmla="*/ 0 w 6189998"/>
              <a:gd name="csY6" fmla="*/ 0 h 7704857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3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3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04857"/>
              <a:gd name="csX1" fmla="*/ 6189998 w 6189998"/>
              <a:gd name="csY1" fmla="*/ 0 h 7704857"/>
              <a:gd name="csX2" fmla="*/ 6189998 w 6189998"/>
              <a:gd name="csY2" fmla="*/ 7704856 h 7704857"/>
              <a:gd name="csX3" fmla="*/ 5543033 w 6189998"/>
              <a:gd name="csY3" fmla="*/ 7700048 h 7704857"/>
              <a:gd name="csX4" fmla="*/ 5542660 w 6189998"/>
              <a:gd name="csY4" fmla="*/ 6588191 h 7704857"/>
              <a:gd name="csX5" fmla="*/ 0 w 6189998"/>
              <a:gd name="csY5" fmla="*/ 6586862 h 7704857"/>
              <a:gd name="csX6" fmla="*/ 0 w 6189998"/>
              <a:gd name="csY6" fmla="*/ 0 h 770485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</a:cxnLst>
            <a:rect l="l" t="t" r="r" b="b"/>
            <a:pathLst>
              <a:path w="6189998" h="7704857">
                <a:moveTo>
                  <a:pt x="0" y="0"/>
                </a:moveTo>
                <a:lnTo>
                  <a:pt x="6189998" y="0"/>
                </a:lnTo>
                <a:lnTo>
                  <a:pt x="6189998" y="7704856"/>
                </a:lnTo>
                <a:lnTo>
                  <a:pt x="5543033" y="7700048"/>
                </a:lnTo>
                <a:cubicBezTo>
                  <a:pt x="5542909" y="7330928"/>
                  <a:pt x="5542784" y="6957311"/>
                  <a:pt x="5542660" y="6588191"/>
                </a:cubicBezTo>
                <a:lnTo>
                  <a:pt x="0" y="6586862"/>
                </a:lnTo>
                <a:lnTo>
                  <a:pt x="0" y="0"/>
                </a:lnTo>
                <a:close/>
              </a:path>
            </a:pathLst>
          </a:custGeom>
          <a:noFill/>
        </p:spPr>
        <p:txBody>
          <a:bodyPr/>
          <a:lstStyle>
            <a:lvl1pPr marL="0" indent="0" algn="l">
              <a:buFontTx/>
              <a:buNone/>
              <a:defRPr sz="3600">
                <a:solidFill>
                  <a:schemeClr val="bg1"/>
                </a:solidFill>
              </a:defRPr>
            </a:lvl1pPr>
          </a:lstStyle>
          <a:p>
            <a:r>
              <a:rPr lang="de-DE"/>
              <a:t>Insert </a:t>
            </a:r>
            <a:r>
              <a:rPr lang="de-DE" err="1"/>
              <a:t>image</a:t>
            </a:r>
            <a:endParaRPr lang="de-DE"/>
          </a:p>
        </p:txBody>
      </p:sp>
      <p:sp>
        <p:nvSpPr>
          <p:cNvPr id="29" name="Rechteck 48">
            <a:extLst>
              <a:ext uri="{FF2B5EF4-FFF2-40B4-BE49-F238E27FC236}">
                <a16:creationId xmlns:a16="http://schemas.microsoft.com/office/drawing/2014/main" id="{93126C07-3ED6-6E78-0741-DAB422399217}"/>
              </a:ext>
            </a:extLst>
          </p:cNvPr>
          <p:cNvSpPr/>
          <p:nvPr userDrawn="1"/>
        </p:nvSpPr>
        <p:spPr>
          <a:xfrm>
            <a:off x="5468358" y="13249804"/>
            <a:ext cx="3896919" cy="2799345"/>
          </a:xfrm>
          <a:custGeom>
            <a:avLst/>
            <a:gdLst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21241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19336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9255 w 2276861"/>
              <a:gd name="connsiteY0" fmla="*/ 0 h 2256506"/>
              <a:gd name="connsiteX1" fmla="*/ 2276861 w 2276861"/>
              <a:gd name="connsiteY1" fmla="*/ 0 h 2256506"/>
              <a:gd name="connsiteX2" fmla="*/ 2276861 w 2276861"/>
              <a:gd name="connsiteY2" fmla="*/ 1933605 h 2256506"/>
              <a:gd name="connsiteX3" fmla="*/ 0 w 2276861"/>
              <a:gd name="connsiteY3" fmla="*/ 2256506 h 2256506"/>
              <a:gd name="connsiteX4" fmla="*/ 9255 w 2276861"/>
              <a:gd name="connsiteY4" fmla="*/ 0 h 2256506"/>
              <a:gd name="connsiteX0" fmla="*/ 9255 w 2276861"/>
              <a:gd name="connsiteY0" fmla="*/ 0 h 2332164"/>
              <a:gd name="connsiteX1" fmla="*/ 2276861 w 2276861"/>
              <a:gd name="connsiteY1" fmla="*/ 0 h 2332164"/>
              <a:gd name="connsiteX2" fmla="*/ 2276861 w 2276861"/>
              <a:gd name="connsiteY2" fmla="*/ 1933605 h 2332164"/>
              <a:gd name="connsiteX3" fmla="*/ 0 w 2276861"/>
              <a:gd name="connsiteY3" fmla="*/ 2332164 h 2332164"/>
              <a:gd name="connsiteX4" fmla="*/ 9255 w 2276861"/>
              <a:gd name="connsiteY4" fmla="*/ 0 h 2332164"/>
              <a:gd name="connsiteX0" fmla="*/ 9255 w 2276861"/>
              <a:gd name="connsiteY0" fmla="*/ 0 h 2294335"/>
              <a:gd name="connsiteX1" fmla="*/ 2276861 w 2276861"/>
              <a:gd name="connsiteY1" fmla="*/ 0 h 2294335"/>
              <a:gd name="connsiteX2" fmla="*/ 2276861 w 2276861"/>
              <a:gd name="connsiteY2" fmla="*/ 1933605 h 2294335"/>
              <a:gd name="connsiteX3" fmla="*/ 0 w 2276861"/>
              <a:gd name="connsiteY3" fmla="*/ 2294335 h 2294335"/>
              <a:gd name="connsiteX4" fmla="*/ 9255 w 2276861"/>
              <a:gd name="connsiteY4" fmla="*/ 0 h 2294335"/>
              <a:gd name="connsiteX0" fmla="*/ 9255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9255 w 2276861"/>
              <a:gd name="connsiteY4" fmla="*/ 0 h 2235538"/>
              <a:gd name="connsiteX0" fmla="*/ 1497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1497 w 2276861"/>
              <a:gd name="connsiteY4" fmla="*/ 0 h 2235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6861" h="2235538">
                <a:moveTo>
                  <a:pt x="1497" y="0"/>
                </a:moveTo>
                <a:lnTo>
                  <a:pt x="2276861" y="0"/>
                </a:lnTo>
                <a:lnTo>
                  <a:pt x="2276861" y="1933605"/>
                </a:lnTo>
                <a:lnTo>
                  <a:pt x="0" y="2235538"/>
                </a:lnTo>
                <a:lnTo>
                  <a:pt x="1497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50800" dist="127000" dir="2700000" sx="102000" sy="102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2"/>
              </a:solidFill>
            </a:endParaRPr>
          </a:p>
        </p:txBody>
      </p:sp>
      <p:sp>
        <p:nvSpPr>
          <p:cNvPr id="30" name="Textplatzhalter 18">
            <a:extLst>
              <a:ext uri="{FF2B5EF4-FFF2-40B4-BE49-F238E27FC236}">
                <a16:creationId xmlns:a16="http://schemas.microsoft.com/office/drawing/2014/main" id="{CBA646A7-41CC-1463-645B-E12DA179CC8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863280" y="14913123"/>
            <a:ext cx="3231068" cy="43005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2800" b="0">
                <a:solidFill>
                  <a:schemeClr val="tx2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/>
              <a:t>Company</a:t>
            </a:r>
          </a:p>
        </p:txBody>
      </p:sp>
      <p:sp>
        <p:nvSpPr>
          <p:cNvPr id="31" name="Textplatzhalter 18">
            <a:extLst>
              <a:ext uri="{FF2B5EF4-FFF2-40B4-BE49-F238E27FC236}">
                <a16:creationId xmlns:a16="http://schemas.microsoft.com/office/drawing/2014/main" id="{A6A3FEA1-2F90-4F4F-9CBC-ADBB567B40E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863280" y="13695826"/>
            <a:ext cx="3231068" cy="106614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3600" b="1">
                <a:solidFill>
                  <a:schemeClr val="tx2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/>
              <a:t>Name</a:t>
            </a:r>
          </a:p>
        </p:txBody>
      </p:sp>
      <p:sp>
        <p:nvSpPr>
          <p:cNvPr id="32" name="Bildplatzhalter 24">
            <a:extLst>
              <a:ext uri="{FF2B5EF4-FFF2-40B4-BE49-F238E27FC236}">
                <a16:creationId xmlns:a16="http://schemas.microsoft.com/office/drawing/2014/main" id="{8270DE68-5F75-8E3C-E047-F96E670BD0F8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10543799" y="7401600"/>
            <a:ext cx="3748758" cy="6841145"/>
          </a:xfrm>
          <a:custGeom>
            <a:avLst/>
            <a:gdLst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0 w 6189998"/>
              <a:gd name="csY3" fmla="*/ 7704856 h 7704856"/>
              <a:gd name="csX4" fmla="*/ 0 w 6189998"/>
              <a:gd name="csY4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4267594 w 6189998"/>
              <a:gd name="csY3" fmla="*/ 7675738 h 7704856"/>
              <a:gd name="csX4" fmla="*/ 0 w 6189998"/>
              <a:gd name="csY4" fmla="*/ 7704856 h 7704856"/>
              <a:gd name="csX5" fmla="*/ 0 w 6189998"/>
              <a:gd name="csY5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265121 w 6189998"/>
              <a:gd name="csY3" fmla="*/ 7696520 h 7704856"/>
              <a:gd name="csX4" fmla="*/ 4267594 w 6189998"/>
              <a:gd name="csY4" fmla="*/ 7675738 h 7704856"/>
              <a:gd name="csX5" fmla="*/ 0 w 6189998"/>
              <a:gd name="csY5" fmla="*/ 7704856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265121 w 6189998"/>
              <a:gd name="csY3" fmla="*/ 7696520 h 7704856"/>
              <a:gd name="csX4" fmla="*/ 4267594 w 6189998"/>
              <a:gd name="csY4" fmla="*/ 7675738 h 7704856"/>
              <a:gd name="csX5" fmla="*/ 0 w 6189998"/>
              <a:gd name="csY5" fmla="*/ 7704856 h 7704856"/>
              <a:gd name="csX6" fmla="*/ 0 w 6189998"/>
              <a:gd name="csY6" fmla="*/ 0 h 7704856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4267594 w 6189998"/>
              <a:gd name="csY4" fmla="*/ 7675738 h 7738083"/>
              <a:gd name="csX5" fmla="*/ 0 w 6189998"/>
              <a:gd name="csY5" fmla="*/ 770485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615865 h 7738083"/>
              <a:gd name="csX5" fmla="*/ 0 w 6189998"/>
              <a:gd name="csY5" fmla="*/ 770485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615865 h 7738083"/>
              <a:gd name="csX5" fmla="*/ 0 w 6189998"/>
              <a:gd name="csY5" fmla="*/ 6541074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74302 h 7738083"/>
              <a:gd name="csX5" fmla="*/ 0 w 6189998"/>
              <a:gd name="csY5" fmla="*/ 6541074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74302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84934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38083"/>
              <a:gd name="csX1" fmla="*/ 6189998 w 6189998"/>
              <a:gd name="csY1" fmla="*/ 0 h 7738083"/>
              <a:gd name="csX2" fmla="*/ 6189998 w 6189998"/>
              <a:gd name="csY2" fmla="*/ 7704856 h 7738083"/>
              <a:gd name="csX3" fmla="*/ 5556067 w 6189998"/>
              <a:gd name="csY3" fmla="*/ 7738083 h 7738083"/>
              <a:gd name="csX4" fmla="*/ 5535285 w 6189998"/>
              <a:gd name="csY4" fmla="*/ 6595566 h 7738083"/>
              <a:gd name="csX5" fmla="*/ 0 w 6189998"/>
              <a:gd name="csY5" fmla="*/ 6594236 h 7738083"/>
              <a:gd name="csX6" fmla="*/ 0 w 6189998"/>
              <a:gd name="csY6" fmla="*/ 0 h 7738083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13536 w 6189998"/>
              <a:gd name="csY3" fmla="*/ 7695552 h 7704856"/>
              <a:gd name="csX4" fmla="*/ 5535285 w 6189998"/>
              <a:gd name="csY4" fmla="*/ 6595566 h 7704856"/>
              <a:gd name="csX5" fmla="*/ 0 w 6189998"/>
              <a:gd name="csY5" fmla="*/ 6594236 h 7704856"/>
              <a:gd name="csX6" fmla="*/ 0 w 6189998"/>
              <a:gd name="csY6" fmla="*/ 0 h 7704856"/>
              <a:gd name="csX0" fmla="*/ 0 w 6189998"/>
              <a:gd name="csY0" fmla="*/ 0 h 7704856"/>
              <a:gd name="csX1" fmla="*/ 6189998 w 6189998"/>
              <a:gd name="csY1" fmla="*/ 0 h 7704856"/>
              <a:gd name="csX2" fmla="*/ 6189998 w 6189998"/>
              <a:gd name="csY2" fmla="*/ 7704856 h 7704856"/>
              <a:gd name="csX3" fmla="*/ 5535658 w 6189998"/>
              <a:gd name="csY3" fmla="*/ 7702926 h 7704856"/>
              <a:gd name="csX4" fmla="*/ 5535285 w 6189998"/>
              <a:gd name="csY4" fmla="*/ 6595566 h 7704856"/>
              <a:gd name="csX5" fmla="*/ 0 w 6189998"/>
              <a:gd name="csY5" fmla="*/ 6594236 h 7704856"/>
              <a:gd name="csX6" fmla="*/ 0 w 6189998"/>
              <a:gd name="csY6" fmla="*/ 0 h 7704856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35285 w 6189998"/>
              <a:gd name="csY4" fmla="*/ 6595566 h 7710301"/>
              <a:gd name="csX5" fmla="*/ 0 w 6189998"/>
              <a:gd name="csY5" fmla="*/ 6594236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94236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608985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2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04857"/>
              <a:gd name="csX1" fmla="*/ 6189998 w 6189998"/>
              <a:gd name="csY1" fmla="*/ 0 h 7704857"/>
              <a:gd name="csX2" fmla="*/ 6189998 w 6189998"/>
              <a:gd name="csY2" fmla="*/ 7704856 h 7704857"/>
              <a:gd name="csX3" fmla="*/ 5532793 w 6189998"/>
              <a:gd name="csY3" fmla="*/ 7700048 h 7704857"/>
              <a:gd name="csX4" fmla="*/ 5542660 w 6189998"/>
              <a:gd name="csY4" fmla="*/ 6588191 h 7704857"/>
              <a:gd name="csX5" fmla="*/ 0 w 6189998"/>
              <a:gd name="csY5" fmla="*/ 6586862 h 7704857"/>
              <a:gd name="csX6" fmla="*/ 0 w 6189998"/>
              <a:gd name="csY6" fmla="*/ 0 h 7704857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3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10301"/>
              <a:gd name="csX1" fmla="*/ 6189998 w 6189998"/>
              <a:gd name="csY1" fmla="*/ 0 h 7710301"/>
              <a:gd name="csX2" fmla="*/ 6189998 w 6189998"/>
              <a:gd name="csY2" fmla="*/ 7704856 h 7710301"/>
              <a:gd name="csX3" fmla="*/ 5543033 w 6189998"/>
              <a:gd name="csY3" fmla="*/ 7710301 h 7710301"/>
              <a:gd name="csX4" fmla="*/ 5542660 w 6189998"/>
              <a:gd name="csY4" fmla="*/ 6588191 h 7710301"/>
              <a:gd name="csX5" fmla="*/ 0 w 6189998"/>
              <a:gd name="csY5" fmla="*/ 6586862 h 7710301"/>
              <a:gd name="csX6" fmla="*/ 0 w 6189998"/>
              <a:gd name="csY6" fmla="*/ 0 h 7710301"/>
              <a:gd name="csX0" fmla="*/ 0 w 6189998"/>
              <a:gd name="csY0" fmla="*/ 0 h 7704857"/>
              <a:gd name="csX1" fmla="*/ 6189998 w 6189998"/>
              <a:gd name="csY1" fmla="*/ 0 h 7704857"/>
              <a:gd name="csX2" fmla="*/ 6189998 w 6189998"/>
              <a:gd name="csY2" fmla="*/ 7704856 h 7704857"/>
              <a:gd name="csX3" fmla="*/ 5543033 w 6189998"/>
              <a:gd name="csY3" fmla="*/ 7700048 h 7704857"/>
              <a:gd name="csX4" fmla="*/ 5542660 w 6189998"/>
              <a:gd name="csY4" fmla="*/ 6588191 h 7704857"/>
              <a:gd name="csX5" fmla="*/ 0 w 6189998"/>
              <a:gd name="csY5" fmla="*/ 6586862 h 7704857"/>
              <a:gd name="csX6" fmla="*/ 0 w 6189998"/>
              <a:gd name="csY6" fmla="*/ 0 h 770485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</a:cxnLst>
            <a:rect l="l" t="t" r="r" b="b"/>
            <a:pathLst>
              <a:path w="6189998" h="7704857">
                <a:moveTo>
                  <a:pt x="0" y="0"/>
                </a:moveTo>
                <a:lnTo>
                  <a:pt x="6189998" y="0"/>
                </a:lnTo>
                <a:lnTo>
                  <a:pt x="6189998" y="7704856"/>
                </a:lnTo>
                <a:lnTo>
                  <a:pt x="5543033" y="7700048"/>
                </a:lnTo>
                <a:cubicBezTo>
                  <a:pt x="5542909" y="7330928"/>
                  <a:pt x="5542784" y="6957311"/>
                  <a:pt x="5542660" y="6588191"/>
                </a:cubicBezTo>
                <a:lnTo>
                  <a:pt x="0" y="6586862"/>
                </a:lnTo>
                <a:lnTo>
                  <a:pt x="0" y="0"/>
                </a:lnTo>
                <a:close/>
              </a:path>
            </a:pathLst>
          </a:custGeom>
          <a:noFill/>
        </p:spPr>
        <p:txBody>
          <a:bodyPr/>
          <a:lstStyle>
            <a:lvl1pPr marL="0" indent="0" algn="l">
              <a:buFontTx/>
              <a:buNone/>
              <a:defRPr sz="3600">
                <a:solidFill>
                  <a:schemeClr val="bg1"/>
                </a:solidFill>
              </a:defRPr>
            </a:lvl1pPr>
          </a:lstStyle>
          <a:p>
            <a:r>
              <a:rPr lang="de-DE"/>
              <a:t>Insert </a:t>
            </a:r>
            <a:r>
              <a:rPr lang="de-DE" err="1"/>
              <a:t>image</a:t>
            </a:r>
            <a:endParaRPr lang="de-DE"/>
          </a:p>
        </p:txBody>
      </p:sp>
      <p:sp>
        <p:nvSpPr>
          <p:cNvPr id="33" name="Rechteck 48">
            <a:extLst>
              <a:ext uri="{FF2B5EF4-FFF2-40B4-BE49-F238E27FC236}">
                <a16:creationId xmlns:a16="http://schemas.microsoft.com/office/drawing/2014/main" id="{BB01AAAB-B854-A621-AC59-4EC5DED6465A}"/>
              </a:ext>
            </a:extLst>
          </p:cNvPr>
          <p:cNvSpPr/>
          <p:nvPr userDrawn="1"/>
        </p:nvSpPr>
        <p:spPr>
          <a:xfrm>
            <a:off x="10000716" y="13249804"/>
            <a:ext cx="3896919" cy="2799345"/>
          </a:xfrm>
          <a:custGeom>
            <a:avLst/>
            <a:gdLst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21241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19336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9255 w 2276861"/>
              <a:gd name="connsiteY0" fmla="*/ 0 h 2256506"/>
              <a:gd name="connsiteX1" fmla="*/ 2276861 w 2276861"/>
              <a:gd name="connsiteY1" fmla="*/ 0 h 2256506"/>
              <a:gd name="connsiteX2" fmla="*/ 2276861 w 2276861"/>
              <a:gd name="connsiteY2" fmla="*/ 1933605 h 2256506"/>
              <a:gd name="connsiteX3" fmla="*/ 0 w 2276861"/>
              <a:gd name="connsiteY3" fmla="*/ 2256506 h 2256506"/>
              <a:gd name="connsiteX4" fmla="*/ 9255 w 2276861"/>
              <a:gd name="connsiteY4" fmla="*/ 0 h 2256506"/>
              <a:gd name="connsiteX0" fmla="*/ 9255 w 2276861"/>
              <a:gd name="connsiteY0" fmla="*/ 0 h 2332164"/>
              <a:gd name="connsiteX1" fmla="*/ 2276861 w 2276861"/>
              <a:gd name="connsiteY1" fmla="*/ 0 h 2332164"/>
              <a:gd name="connsiteX2" fmla="*/ 2276861 w 2276861"/>
              <a:gd name="connsiteY2" fmla="*/ 1933605 h 2332164"/>
              <a:gd name="connsiteX3" fmla="*/ 0 w 2276861"/>
              <a:gd name="connsiteY3" fmla="*/ 2332164 h 2332164"/>
              <a:gd name="connsiteX4" fmla="*/ 9255 w 2276861"/>
              <a:gd name="connsiteY4" fmla="*/ 0 h 2332164"/>
              <a:gd name="connsiteX0" fmla="*/ 9255 w 2276861"/>
              <a:gd name="connsiteY0" fmla="*/ 0 h 2294335"/>
              <a:gd name="connsiteX1" fmla="*/ 2276861 w 2276861"/>
              <a:gd name="connsiteY1" fmla="*/ 0 h 2294335"/>
              <a:gd name="connsiteX2" fmla="*/ 2276861 w 2276861"/>
              <a:gd name="connsiteY2" fmla="*/ 1933605 h 2294335"/>
              <a:gd name="connsiteX3" fmla="*/ 0 w 2276861"/>
              <a:gd name="connsiteY3" fmla="*/ 2294335 h 2294335"/>
              <a:gd name="connsiteX4" fmla="*/ 9255 w 2276861"/>
              <a:gd name="connsiteY4" fmla="*/ 0 h 2294335"/>
              <a:gd name="connsiteX0" fmla="*/ 9255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9255 w 2276861"/>
              <a:gd name="connsiteY4" fmla="*/ 0 h 2235538"/>
              <a:gd name="connsiteX0" fmla="*/ 1497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1497 w 2276861"/>
              <a:gd name="connsiteY4" fmla="*/ 0 h 2235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6861" h="2235538">
                <a:moveTo>
                  <a:pt x="1497" y="0"/>
                </a:moveTo>
                <a:lnTo>
                  <a:pt x="2276861" y="0"/>
                </a:lnTo>
                <a:lnTo>
                  <a:pt x="2276861" y="1933605"/>
                </a:lnTo>
                <a:lnTo>
                  <a:pt x="0" y="2235538"/>
                </a:lnTo>
                <a:lnTo>
                  <a:pt x="1497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50800" dist="127000" dir="2700000" sx="102000" sy="102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2"/>
              </a:solidFill>
            </a:endParaRPr>
          </a:p>
        </p:txBody>
      </p:sp>
      <p:sp>
        <p:nvSpPr>
          <p:cNvPr id="34" name="Textplatzhalter 18">
            <a:extLst>
              <a:ext uri="{FF2B5EF4-FFF2-40B4-BE49-F238E27FC236}">
                <a16:creationId xmlns:a16="http://schemas.microsoft.com/office/drawing/2014/main" id="{5DC591F6-ABAC-F6CC-A8DE-2FA286469E39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0395638" y="14913123"/>
            <a:ext cx="3231068" cy="43005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2800" b="0">
                <a:solidFill>
                  <a:schemeClr val="tx2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/>
              <a:t>Company</a:t>
            </a:r>
          </a:p>
        </p:txBody>
      </p:sp>
      <p:sp>
        <p:nvSpPr>
          <p:cNvPr id="35" name="Textplatzhalter 18">
            <a:extLst>
              <a:ext uri="{FF2B5EF4-FFF2-40B4-BE49-F238E27FC236}">
                <a16:creationId xmlns:a16="http://schemas.microsoft.com/office/drawing/2014/main" id="{5C592044-11CD-0594-5559-378FE2F13D7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0395638" y="13695826"/>
            <a:ext cx="3231068" cy="106614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3600" b="1">
                <a:solidFill>
                  <a:schemeClr val="tx2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/>
              <a:t>Name</a:t>
            </a:r>
          </a:p>
        </p:txBody>
      </p:sp>
    </p:spTree>
    <p:extLst>
      <p:ext uri="{BB962C8B-B14F-4D97-AF65-F5344CB8AC3E}">
        <p14:creationId xmlns:p14="http://schemas.microsoft.com/office/powerpoint/2010/main" val="2558438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peaker 2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E075AE59-A6CD-169B-2DE0-26BE61E18070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2766650" y="979575"/>
            <a:ext cx="1567238" cy="1567238"/>
          </a:xfrm>
          <a:prstGeom prst="rect">
            <a:avLst/>
          </a:prstGeom>
        </p:spPr>
      </p:pic>
      <p:sp>
        <p:nvSpPr>
          <p:cNvPr id="4" name="Bildplatzhalter 12">
            <a:extLst>
              <a:ext uri="{FF2B5EF4-FFF2-40B4-BE49-F238E27FC236}">
                <a16:creationId xmlns:a16="http://schemas.microsoft.com/office/drawing/2014/main" id="{F410E84D-F660-0AE5-1210-4E2AB63678A8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0" y="-25114"/>
            <a:ext cx="15336401" cy="15082253"/>
          </a:xfrm>
          <a:custGeom>
            <a:avLst/>
            <a:gdLst>
              <a:gd name="connsiteX0" fmla="*/ 13391929 w 15335245"/>
              <a:gd name="connsiteY0" fmla="*/ 800605 h 15058189"/>
              <a:gd name="connsiteX1" fmla="*/ 13391929 w 15335245"/>
              <a:gd name="connsiteY1" fmla="*/ 2096749 h 15058189"/>
              <a:gd name="connsiteX2" fmla="*/ 14652401 w 15335245"/>
              <a:gd name="connsiteY2" fmla="*/ 1987182 h 15058189"/>
              <a:gd name="connsiteX3" fmla="*/ 14652401 w 15335245"/>
              <a:gd name="connsiteY3" fmla="*/ 800605 h 15058189"/>
              <a:gd name="connsiteX4" fmla="*/ 0 w 15335245"/>
              <a:gd name="connsiteY4" fmla="*/ 0 h 15058189"/>
              <a:gd name="connsiteX5" fmla="*/ 15335245 w 15335245"/>
              <a:gd name="connsiteY5" fmla="*/ 0 h 15058189"/>
              <a:gd name="connsiteX6" fmla="*/ 15335245 w 15335245"/>
              <a:gd name="connsiteY6" fmla="*/ 13785272 h 15058189"/>
              <a:gd name="connsiteX7" fmla="*/ 0 w 15335245"/>
              <a:gd name="connsiteY7" fmla="*/ 15058189 h 15058189"/>
              <a:gd name="connsiteX0" fmla="*/ 13391929 w 15335245"/>
              <a:gd name="connsiteY0" fmla="*/ 800605 h 15058189"/>
              <a:gd name="connsiteX1" fmla="*/ 13391929 w 15335245"/>
              <a:gd name="connsiteY1" fmla="*/ 2096749 h 15058189"/>
              <a:gd name="connsiteX2" fmla="*/ 14652401 w 15335245"/>
              <a:gd name="connsiteY2" fmla="*/ 1987182 h 15058189"/>
              <a:gd name="connsiteX3" fmla="*/ 14604776 w 15335245"/>
              <a:gd name="connsiteY3" fmla="*/ 800605 h 15058189"/>
              <a:gd name="connsiteX4" fmla="*/ 13391929 w 15335245"/>
              <a:gd name="connsiteY4" fmla="*/ 800605 h 15058189"/>
              <a:gd name="connsiteX5" fmla="*/ 0 w 15335245"/>
              <a:gd name="connsiteY5" fmla="*/ 0 h 15058189"/>
              <a:gd name="connsiteX6" fmla="*/ 15335245 w 15335245"/>
              <a:gd name="connsiteY6" fmla="*/ 0 h 15058189"/>
              <a:gd name="connsiteX7" fmla="*/ 15335245 w 15335245"/>
              <a:gd name="connsiteY7" fmla="*/ 13785272 h 15058189"/>
              <a:gd name="connsiteX8" fmla="*/ 0 w 15335245"/>
              <a:gd name="connsiteY8" fmla="*/ 15058189 h 15058189"/>
              <a:gd name="connsiteX9" fmla="*/ 0 w 15335245"/>
              <a:gd name="connsiteY9" fmla="*/ 0 h 15058189"/>
              <a:gd name="connsiteX0" fmla="*/ 13391929 w 15335245"/>
              <a:gd name="connsiteY0" fmla="*/ 800605 h 15058189"/>
              <a:gd name="connsiteX1" fmla="*/ 13391929 w 15335245"/>
              <a:gd name="connsiteY1" fmla="*/ 2096749 h 15058189"/>
              <a:gd name="connsiteX2" fmla="*/ 14604776 w 15335245"/>
              <a:gd name="connsiteY2" fmla="*/ 1977657 h 15058189"/>
              <a:gd name="connsiteX3" fmla="*/ 14604776 w 15335245"/>
              <a:gd name="connsiteY3" fmla="*/ 800605 h 15058189"/>
              <a:gd name="connsiteX4" fmla="*/ 13391929 w 15335245"/>
              <a:gd name="connsiteY4" fmla="*/ 800605 h 15058189"/>
              <a:gd name="connsiteX5" fmla="*/ 0 w 15335245"/>
              <a:gd name="connsiteY5" fmla="*/ 0 h 15058189"/>
              <a:gd name="connsiteX6" fmla="*/ 15335245 w 15335245"/>
              <a:gd name="connsiteY6" fmla="*/ 0 h 15058189"/>
              <a:gd name="connsiteX7" fmla="*/ 15335245 w 15335245"/>
              <a:gd name="connsiteY7" fmla="*/ 13785272 h 15058189"/>
              <a:gd name="connsiteX8" fmla="*/ 0 w 15335245"/>
              <a:gd name="connsiteY8" fmla="*/ 15058189 h 15058189"/>
              <a:gd name="connsiteX9" fmla="*/ 0 w 15335245"/>
              <a:gd name="connsiteY9" fmla="*/ 0 h 15058189"/>
              <a:gd name="connsiteX0" fmla="*/ 13391929 w 15335245"/>
              <a:gd name="connsiteY0" fmla="*/ 800605 h 15058189"/>
              <a:gd name="connsiteX1" fmla="*/ 13391929 w 15335245"/>
              <a:gd name="connsiteY1" fmla="*/ 2086117 h 15058189"/>
              <a:gd name="connsiteX2" fmla="*/ 14604776 w 15335245"/>
              <a:gd name="connsiteY2" fmla="*/ 1977657 h 15058189"/>
              <a:gd name="connsiteX3" fmla="*/ 14604776 w 15335245"/>
              <a:gd name="connsiteY3" fmla="*/ 800605 h 15058189"/>
              <a:gd name="connsiteX4" fmla="*/ 13391929 w 15335245"/>
              <a:gd name="connsiteY4" fmla="*/ 800605 h 15058189"/>
              <a:gd name="connsiteX5" fmla="*/ 0 w 15335245"/>
              <a:gd name="connsiteY5" fmla="*/ 0 h 15058189"/>
              <a:gd name="connsiteX6" fmla="*/ 15335245 w 15335245"/>
              <a:gd name="connsiteY6" fmla="*/ 0 h 15058189"/>
              <a:gd name="connsiteX7" fmla="*/ 15335245 w 15335245"/>
              <a:gd name="connsiteY7" fmla="*/ 13785272 h 15058189"/>
              <a:gd name="connsiteX8" fmla="*/ 0 w 15335245"/>
              <a:gd name="connsiteY8" fmla="*/ 15058189 h 15058189"/>
              <a:gd name="connsiteX9" fmla="*/ 0 w 15335245"/>
              <a:gd name="connsiteY9" fmla="*/ 0 h 15058189"/>
              <a:gd name="connsiteX0" fmla="*/ 13391929 w 15335245"/>
              <a:gd name="connsiteY0" fmla="*/ 800605 h 15058189"/>
              <a:gd name="connsiteX1" fmla="*/ 13391929 w 15335245"/>
              <a:gd name="connsiteY1" fmla="*/ 2086117 h 15058189"/>
              <a:gd name="connsiteX2" fmla="*/ 14604776 w 15335245"/>
              <a:gd name="connsiteY2" fmla="*/ 1967025 h 15058189"/>
              <a:gd name="connsiteX3" fmla="*/ 14604776 w 15335245"/>
              <a:gd name="connsiteY3" fmla="*/ 800605 h 15058189"/>
              <a:gd name="connsiteX4" fmla="*/ 13391929 w 15335245"/>
              <a:gd name="connsiteY4" fmla="*/ 800605 h 15058189"/>
              <a:gd name="connsiteX5" fmla="*/ 0 w 15335245"/>
              <a:gd name="connsiteY5" fmla="*/ 0 h 15058189"/>
              <a:gd name="connsiteX6" fmla="*/ 15335245 w 15335245"/>
              <a:gd name="connsiteY6" fmla="*/ 0 h 15058189"/>
              <a:gd name="connsiteX7" fmla="*/ 15335245 w 15335245"/>
              <a:gd name="connsiteY7" fmla="*/ 13785272 h 15058189"/>
              <a:gd name="connsiteX8" fmla="*/ 0 w 15335245"/>
              <a:gd name="connsiteY8" fmla="*/ 15058189 h 15058189"/>
              <a:gd name="connsiteX9" fmla="*/ 0 w 15335245"/>
              <a:gd name="connsiteY9" fmla="*/ 0 h 15058189"/>
              <a:gd name="connsiteX0" fmla="*/ 13391929 w 15335245"/>
              <a:gd name="connsiteY0" fmla="*/ 800605 h 15058189"/>
              <a:gd name="connsiteX1" fmla="*/ 13391929 w 15335245"/>
              <a:gd name="connsiteY1" fmla="*/ 2075484 h 15058189"/>
              <a:gd name="connsiteX2" fmla="*/ 14604776 w 15335245"/>
              <a:gd name="connsiteY2" fmla="*/ 1967025 h 15058189"/>
              <a:gd name="connsiteX3" fmla="*/ 14604776 w 15335245"/>
              <a:gd name="connsiteY3" fmla="*/ 800605 h 15058189"/>
              <a:gd name="connsiteX4" fmla="*/ 13391929 w 15335245"/>
              <a:gd name="connsiteY4" fmla="*/ 800605 h 15058189"/>
              <a:gd name="connsiteX5" fmla="*/ 0 w 15335245"/>
              <a:gd name="connsiteY5" fmla="*/ 0 h 15058189"/>
              <a:gd name="connsiteX6" fmla="*/ 15335245 w 15335245"/>
              <a:gd name="connsiteY6" fmla="*/ 0 h 15058189"/>
              <a:gd name="connsiteX7" fmla="*/ 15335245 w 15335245"/>
              <a:gd name="connsiteY7" fmla="*/ 13785272 h 15058189"/>
              <a:gd name="connsiteX8" fmla="*/ 0 w 15335245"/>
              <a:gd name="connsiteY8" fmla="*/ 15058189 h 15058189"/>
              <a:gd name="connsiteX9" fmla="*/ 0 w 15335245"/>
              <a:gd name="connsiteY9" fmla="*/ 0 h 15058189"/>
              <a:gd name="connsiteX0" fmla="*/ 13391929 w 15335245"/>
              <a:gd name="connsiteY0" fmla="*/ 800605 h 15058189"/>
              <a:gd name="connsiteX1" fmla="*/ 13391929 w 15335245"/>
              <a:gd name="connsiteY1" fmla="*/ 2075484 h 15058189"/>
              <a:gd name="connsiteX2" fmla="*/ 14604776 w 15335245"/>
              <a:gd name="connsiteY2" fmla="*/ 1967025 h 15058189"/>
              <a:gd name="connsiteX3" fmla="*/ 14577480 w 15335245"/>
              <a:gd name="connsiteY3" fmla="*/ 800605 h 15058189"/>
              <a:gd name="connsiteX4" fmla="*/ 13391929 w 15335245"/>
              <a:gd name="connsiteY4" fmla="*/ 800605 h 15058189"/>
              <a:gd name="connsiteX5" fmla="*/ 0 w 15335245"/>
              <a:gd name="connsiteY5" fmla="*/ 0 h 15058189"/>
              <a:gd name="connsiteX6" fmla="*/ 15335245 w 15335245"/>
              <a:gd name="connsiteY6" fmla="*/ 0 h 15058189"/>
              <a:gd name="connsiteX7" fmla="*/ 15335245 w 15335245"/>
              <a:gd name="connsiteY7" fmla="*/ 13785272 h 15058189"/>
              <a:gd name="connsiteX8" fmla="*/ 0 w 15335245"/>
              <a:gd name="connsiteY8" fmla="*/ 15058189 h 15058189"/>
              <a:gd name="connsiteX9" fmla="*/ 0 w 15335245"/>
              <a:gd name="connsiteY9" fmla="*/ 0 h 15058189"/>
              <a:gd name="connsiteX0" fmla="*/ 13391929 w 15335245"/>
              <a:gd name="connsiteY0" fmla="*/ 800605 h 15058189"/>
              <a:gd name="connsiteX1" fmla="*/ 13391929 w 15335245"/>
              <a:gd name="connsiteY1" fmla="*/ 2075484 h 15058189"/>
              <a:gd name="connsiteX2" fmla="*/ 14604776 w 15335245"/>
              <a:gd name="connsiteY2" fmla="*/ 1967025 h 15058189"/>
              <a:gd name="connsiteX3" fmla="*/ 14577480 w 15335245"/>
              <a:gd name="connsiteY3" fmla="*/ 800605 h 15058189"/>
              <a:gd name="connsiteX4" fmla="*/ 13391929 w 15335245"/>
              <a:gd name="connsiteY4" fmla="*/ 800605 h 15058189"/>
              <a:gd name="connsiteX5" fmla="*/ 0 w 15335245"/>
              <a:gd name="connsiteY5" fmla="*/ 0 h 15058189"/>
              <a:gd name="connsiteX6" fmla="*/ 15335245 w 15335245"/>
              <a:gd name="connsiteY6" fmla="*/ 0 h 15058189"/>
              <a:gd name="connsiteX7" fmla="*/ 15335245 w 15335245"/>
              <a:gd name="connsiteY7" fmla="*/ 13785272 h 15058189"/>
              <a:gd name="connsiteX8" fmla="*/ 0 w 15335245"/>
              <a:gd name="connsiteY8" fmla="*/ 15058189 h 15058189"/>
              <a:gd name="connsiteX9" fmla="*/ 0 w 15335245"/>
              <a:gd name="connsiteY9" fmla="*/ 0 h 15058189"/>
              <a:gd name="connsiteX0" fmla="*/ 13391929 w 15335245"/>
              <a:gd name="connsiteY0" fmla="*/ 800605 h 15058189"/>
              <a:gd name="connsiteX1" fmla="*/ 13391929 w 15335245"/>
              <a:gd name="connsiteY1" fmla="*/ 2075484 h 15058189"/>
              <a:gd name="connsiteX2" fmla="*/ 14577481 w 15335245"/>
              <a:gd name="connsiteY2" fmla="*/ 1967025 h 15058189"/>
              <a:gd name="connsiteX3" fmla="*/ 14577480 w 15335245"/>
              <a:gd name="connsiteY3" fmla="*/ 800605 h 15058189"/>
              <a:gd name="connsiteX4" fmla="*/ 13391929 w 15335245"/>
              <a:gd name="connsiteY4" fmla="*/ 800605 h 15058189"/>
              <a:gd name="connsiteX5" fmla="*/ 0 w 15335245"/>
              <a:gd name="connsiteY5" fmla="*/ 0 h 15058189"/>
              <a:gd name="connsiteX6" fmla="*/ 15335245 w 15335245"/>
              <a:gd name="connsiteY6" fmla="*/ 0 h 15058189"/>
              <a:gd name="connsiteX7" fmla="*/ 15335245 w 15335245"/>
              <a:gd name="connsiteY7" fmla="*/ 13785272 h 15058189"/>
              <a:gd name="connsiteX8" fmla="*/ 0 w 15335245"/>
              <a:gd name="connsiteY8" fmla="*/ 15058189 h 15058189"/>
              <a:gd name="connsiteX9" fmla="*/ 0 w 15335245"/>
              <a:gd name="connsiteY9" fmla="*/ 0 h 15058189"/>
              <a:gd name="csX0" fmla="*/ 13391929 w 15335245"/>
              <a:gd name="csY0" fmla="*/ 800605 h 15058189"/>
              <a:gd name="csX1" fmla="*/ 13391929 w 15335245"/>
              <a:gd name="csY1" fmla="*/ 2075484 h 15058189"/>
              <a:gd name="csX2" fmla="*/ 14577481 w 15335245"/>
              <a:gd name="csY2" fmla="*/ 1967025 h 15058189"/>
              <a:gd name="csX3" fmla="*/ 14342349 w 15335245"/>
              <a:gd name="csY3" fmla="*/ 966067 h 15058189"/>
              <a:gd name="csX4" fmla="*/ 13391929 w 15335245"/>
              <a:gd name="csY4" fmla="*/ 800605 h 15058189"/>
              <a:gd name="csX5" fmla="*/ 0 w 15335245"/>
              <a:gd name="csY5" fmla="*/ 0 h 15058189"/>
              <a:gd name="csX6" fmla="*/ 15335245 w 15335245"/>
              <a:gd name="csY6" fmla="*/ 0 h 15058189"/>
              <a:gd name="csX7" fmla="*/ 15335245 w 15335245"/>
              <a:gd name="csY7" fmla="*/ 13785272 h 15058189"/>
              <a:gd name="csX8" fmla="*/ 0 w 15335245"/>
              <a:gd name="csY8" fmla="*/ 15058189 h 15058189"/>
              <a:gd name="csX9" fmla="*/ 0 w 15335245"/>
              <a:gd name="csY9" fmla="*/ 0 h 15058189"/>
              <a:gd name="csX0" fmla="*/ 13391929 w 15335245"/>
              <a:gd name="csY0" fmla="*/ 800605 h 15058189"/>
              <a:gd name="csX1" fmla="*/ 13391929 w 15335245"/>
              <a:gd name="csY1" fmla="*/ 2075484 h 15058189"/>
              <a:gd name="csX2" fmla="*/ 14342349 w 15335245"/>
              <a:gd name="csY2" fmla="*/ 2541791 h 15058189"/>
              <a:gd name="csX3" fmla="*/ 14342349 w 15335245"/>
              <a:gd name="csY3" fmla="*/ 966067 h 15058189"/>
              <a:gd name="csX4" fmla="*/ 13391929 w 15335245"/>
              <a:gd name="csY4" fmla="*/ 800605 h 15058189"/>
              <a:gd name="csX5" fmla="*/ 0 w 15335245"/>
              <a:gd name="csY5" fmla="*/ 0 h 15058189"/>
              <a:gd name="csX6" fmla="*/ 15335245 w 15335245"/>
              <a:gd name="csY6" fmla="*/ 0 h 15058189"/>
              <a:gd name="csX7" fmla="*/ 15335245 w 15335245"/>
              <a:gd name="csY7" fmla="*/ 13785272 h 15058189"/>
              <a:gd name="csX8" fmla="*/ 0 w 15335245"/>
              <a:gd name="csY8" fmla="*/ 15058189 h 15058189"/>
              <a:gd name="csX9" fmla="*/ 0 w 15335245"/>
              <a:gd name="csY9" fmla="*/ 0 h 15058189"/>
              <a:gd name="csX0" fmla="*/ 12756204 w 15335245"/>
              <a:gd name="csY0" fmla="*/ 957360 h 15058189"/>
              <a:gd name="csX1" fmla="*/ 13391929 w 15335245"/>
              <a:gd name="csY1" fmla="*/ 2075484 h 15058189"/>
              <a:gd name="csX2" fmla="*/ 14342349 w 15335245"/>
              <a:gd name="csY2" fmla="*/ 2541791 h 15058189"/>
              <a:gd name="csX3" fmla="*/ 14342349 w 15335245"/>
              <a:gd name="csY3" fmla="*/ 966067 h 15058189"/>
              <a:gd name="csX4" fmla="*/ 12756204 w 15335245"/>
              <a:gd name="csY4" fmla="*/ 957360 h 15058189"/>
              <a:gd name="csX5" fmla="*/ 0 w 15335245"/>
              <a:gd name="csY5" fmla="*/ 0 h 15058189"/>
              <a:gd name="csX6" fmla="*/ 15335245 w 15335245"/>
              <a:gd name="csY6" fmla="*/ 0 h 15058189"/>
              <a:gd name="csX7" fmla="*/ 15335245 w 15335245"/>
              <a:gd name="csY7" fmla="*/ 13785272 h 15058189"/>
              <a:gd name="csX8" fmla="*/ 0 w 15335245"/>
              <a:gd name="csY8" fmla="*/ 15058189 h 15058189"/>
              <a:gd name="csX9" fmla="*/ 0 w 15335245"/>
              <a:gd name="csY9" fmla="*/ 0 h 15058189"/>
              <a:gd name="csX0" fmla="*/ 12765729 w 15335245"/>
              <a:gd name="csY0" fmla="*/ 985935 h 15058189"/>
              <a:gd name="csX1" fmla="*/ 13391929 w 15335245"/>
              <a:gd name="csY1" fmla="*/ 2075484 h 15058189"/>
              <a:gd name="csX2" fmla="*/ 14342349 w 15335245"/>
              <a:gd name="csY2" fmla="*/ 2541791 h 15058189"/>
              <a:gd name="csX3" fmla="*/ 14342349 w 15335245"/>
              <a:gd name="csY3" fmla="*/ 966067 h 15058189"/>
              <a:gd name="csX4" fmla="*/ 12765729 w 15335245"/>
              <a:gd name="csY4" fmla="*/ 985935 h 15058189"/>
              <a:gd name="csX5" fmla="*/ 0 w 15335245"/>
              <a:gd name="csY5" fmla="*/ 0 h 15058189"/>
              <a:gd name="csX6" fmla="*/ 15335245 w 15335245"/>
              <a:gd name="csY6" fmla="*/ 0 h 15058189"/>
              <a:gd name="csX7" fmla="*/ 15335245 w 15335245"/>
              <a:gd name="csY7" fmla="*/ 13785272 h 15058189"/>
              <a:gd name="csX8" fmla="*/ 0 w 15335245"/>
              <a:gd name="csY8" fmla="*/ 15058189 h 15058189"/>
              <a:gd name="csX9" fmla="*/ 0 w 15335245"/>
              <a:gd name="csY9" fmla="*/ 0 h 15058189"/>
              <a:gd name="csX0" fmla="*/ 12765729 w 15335245"/>
              <a:gd name="csY0" fmla="*/ 966885 h 15058189"/>
              <a:gd name="csX1" fmla="*/ 13391929 w 15335245"/>
              <a:gd name="csY1" fmla="*/ 2075484 h 15058189"/>
              <a:gd name="csX2" fmla="*/ 14342349 w 15335245"/>
              <a:gd name="csY2" fmla="*/ 2541791 h 15058189"/>
              <a:gd name="csX3" fmla="*/ 14342349 w 15335245"/>
              <a:gd name="csY3" fmla="*/ 966067 h 15058189"/>
              <a:gd name="csX4" fmla="*/ 12765729 w 15335245"/>
              <a:gd name="csY4" fmla="*/ 966885 h 15058189"/>
              <a:gd name="csX5" fmla="*/ 0 w 15335245"/>
              <a:gd name="csY5" fmla="*/ 0 h 15058189"/>
              <a:gd name="csX6" fmla="*/ 15335245 w 15335245"/>
              <a:gd name="csY6" fmla="*/ 0 h 15058189"/>
              <a:gd name="csX7" fmla="*/ 15335245 w 15335245"/>
              <a:gd name="csY7" fmla="*/ 13785272 h 15058189"/>
              <a:gd name="csX8" fmla="*/ 0 w 15335245"/>
              <a:gd name="csY8" fmla="*/ 15058189 h 15058189"/>
              <a:gd name="csX9" fmla="*/ 0 w 15335245"/>
              <a:gd name="csY9" fmla="*/ 0 h 15058189"/>
              <a:gd name="csX0" fmla="*/ 12765729 w 15335245"/>
              <a:gd name="csY0" fmla="*/ 966885 h 15058189"/>
              <a:gd name="csX1" fmla="*/ 13839604 w 15335245"/>
              <a:gd name="csY1" fmla="*/ 2037384 h 15058189"/>
              <a:gd name="csX2" fmla="*/ 14342349 w 15335245"/>
              <a:gd name="csY2" fmla="*/ 2541791 h 15058189"/>
              <a:gd name="csX3" fmla="*/ 14342349 w 15335245"/>
              <a:gd name="csY3" fmla="*/ 966067 h 15058189"/>
              <a:gd name="csX4" fmla="*/ 12765729 w 15335245"/>
              <a:gd name="csY4" fmla="*/ 966885 h 15058189"/>
              <a:gd name="csX5" fmla="*/ 0 w 15335245"/>
              <a:gd name="csY5" fmla="*/ 0 h 15058189"/>
              <a:gd name="csX6" fmla="*/ 15335245 w 15335245"/>
              <a:gd name="csY6" fmla="*/ 0 h 15058189"/>
              <a:gd name="csX7" fmla="*/ 15335245 w 15335245"/>
              <a:gd name="csY7" fmla="*/ 13785272 h 15058189"/>
              <a:gd name="csX8" fmla="*/ 0 w 15335245"/>
              <a:gd name="csY8" fmla="*/ 15058189 h 15058189"/>
              <a:gd name="csX9" fmla="*/ 0 w 15335245"/>
              <a:gd name="csY9" fmla="*/ 0 h 15058189"/>
              <a:gd name="csX0" fmla="*/ 12765729 w 15335245"/>
              <a:gd name="csY0" fmla="*/ 966885 h 15058189"/>
              <a:gd name="csX1" fmla="*/ 12925425 w 15335245"/>
              <a:gd name="csY1" fmla="*/ 1125000 h 15058189"/>
              <a:gd name="csX2" fmla="*/ 13839604 w 15335245"/>
              <a:gd name="csY2" fmla="*/ 2037384 h 15058189"/>
              <a:gd name="csX3" fmla="*/ 14342349 w 15335245"/>
              <a:gd name="csY3" fmla="*/ 2541791 h 15058189"/>
              <a:gd name="csX4" fmla="*/ 14342349 w 15335245"/>
              <a:gd name="csY4" fmla="*/ 966067 h 15058189"/>
              <a:gd name="csX5" fmla="*/ 12765729 w 15335245"/>
              <a:gd name="csY5" fmla="*/ 966885 h 15058189"/>
              <a:gd name="csX6" fmla="*/ 0 w 15335245"/>
              <a:gd name="csY6" fmla="*/ 0 h 15058189"/>
              <a:gd name="csX7" fmla="*/ 15335245 w 15335245"/>
              <a:gd name="csY7" fmla="*/ 0 h 15058189"/>
              <a:gd name="csX8" fmla="*/ 15335245 w 15335245"/>
              <a:gd name="csY8" fmla="*/ 13785272 h 15058189"/>
              <a:gd name="csX9" fmla="*/ 0 w 15335245"/>
              <a:gd name="csY9" fmla="*/ 15058189 h 15058189"/>
              <a:gd name="csX10" fmla="*/ 0 w 15335245"/>
              <a:gd name="csY10" fmla="*/ 0 h 15058189"/>
              <a:gd name="csX0" fmla="*/ 12765729 w 15335245"/>
              <a:gd name="csY0" fmla="*/ 966885 h 15058189"/>
              <a:gd name="csX1" fmla="*/ 12925425 w 15335245"/>
              <a:gd name="csY1" fmla="*/ 1125000 h 15058189"/>
              <a:gd name="csX2" fmla="*/ 13839604 w 15335245"/>
              <a:gd name="csY2" fmla="*/ 2037384 h 15058189"/>
              <a:gd name="csX3" fmla="*/ 14173200 w 15335245"/>
              <a:gd name="csY3" fmla="*/ 2372775 h 15058189"/>
              <a:gd name="csX4" fmla="*/ 14342349 w 15335245"/>
              <a:gd name="csY4" fmla="*/ 2541791 h 15058189"/>
              <a:gd name="csX5" fmla="*/ 14342349 w 15335245"/>
              <a:gd name="csY5" fmla="*/ 966067 h 15058189"/>
              <a:gd name="csX6" fmla="*/ 12765729 w 15335245"/>
              <a:gd name="csY6" fmla="*/ 96688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66885 h 15058189"/>
              <a:gd name="csX1" fmla="*/ 12925425 w 15335245"/>
              <a:gd name="csY1" fmla="*/ 1125000 h 15058189"/>
              <a:gd name="csX2" fmla="*/ 14192029 w 15335245"/>
              <a:gd name="csY2" fmla="*/ 1132509 h 15058189"/>
              <a:gd name="csX3" fmla="*/ 14173200 w 15335245"/>
              <a:gd name="csY3" fmla="*/ 2372775 h 15058189"/>
              <a:gd name="csX4" fmla="*/ 14342349 w 15335245"/>
              <a:gd name="csY4" fmla="*/ 2541791 h 15058189"/>
              <a:gd name="csX5" fmla="*/ 14342349 w 15335245"/>
              <a:gd name="csY5" fmla="*/ 966067 h 15058189"/>
              <a:gd name="csX6" fmla="*/ 12765729 w 15335245"/>
              <a:gd name="csY6" fmla="*/ 96688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66885 h 15058189"/>
              <a:gd name="csX1" fmla="*/ 12925425 w 15335245"/>
              <a:gd name="csY1" fmla="*/ 1125000 h 15058189"/>
              <a:gd name="csX2" fmla="*/ 14201554 w 15335245"/>
              <a:gd name="csY2" fmla="*/ 1132509 h 15058189"/>
              <a:gd name="csX3" fmla="*/ 14173200 w 15335245"/>
              <a:gd name="csY3" fmla="*/ 2372775 h 15058189"/>
              <a:gd name="csX4" fmla="*/ 14342349 w 15335245"/>
              <a:gd name="csY4" fmla="*/ 2541791 h 15058189"/>
              <a:gd name="csX5" fmla="*/ 14342349 w 15335245"/>
              <a:gd name="csY5" fmla="*/ 966067 h 15058189"/>
              <a:gd name="csX6" fmla="*/ 12765729 w 15335245"/>
              <a:gd name="csY6" fmla="*/ 96688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66885 h 15058189"/>
              <a:gd name="csX1" fmla="*/ 12925425 w 15335245"/>
              <a:gd name="csY1" fmla="*/ 1125000 h 15058189"/>
              <a:gd name="csX2" fmla="*/ 14201554 w 15335245"/>
              <a:gd name="csY2" fmla="*/ 1132509 h 15058189"/>
              <a:gd name="csX3" fmla="*/ 14181908 w 15335245"/>
              <a:gd name="csY3" fmla="*/ 2381484 h 15058189"/>
              <a:gd name="csX4" fmla="*/ 14342349 w 15335245"/>
              <a:gd name="csY4" fmla="*/ 2541791 h 15058189"/>
              <a:gd name="csX5" fmla="*/ 14342349 w 15335245"/>
              <a:gd name="csY5" fmla="*/ 966067 h 15058189"/>
              <a:gd name="csX6" fmla="*/ 12765729 w 15335245"/>
              <a:gd name="csY6" fmla="*/ 96688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66885 h 15058189"/>
              <a:gd name="csX1" fmla="*/ 12925425 w 15335245"/>
              <a:gd name="csY1" fmla="*/ 1125000 h 15058189"/>
              <a:gd name="csX2" fmla="*/ 14184137 w 15335245"/>
              <a:gd name="csY2" fmla="*/ 1132509 h 15058189"/>
              <a:gd name="csX3" fmla="*/ 14181908 w 15335245"/>
              <a:gd name="csY3" fmla="*/ 2381484 h 15058189"/>
              <a:gd name="csX4" fmla="*/ 14342349 w 15335245"/>
              <a:gd name="csY4" fmla="*/ 2541791 h 15058189"/>
              <a:gd name="csX5" fmla="*/ 14342349 w 15335245"/>
              <a:gd name="csY5" fmla="*/ 966067 h 15058189"/>
              <a:gd name="csX6" fmla="*/ 12765729 w 15335245"/>
              <a:gd name="csY6" fmla="*/ 96688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66885 h 15058189"/>
              <a:gd name="csX1" fmla="*/ 12925425 w 15335245"/>
              <a:gd name="csY1" fmla="*/ 1125000 h 15058189"/>
              <a:gd name="csX2" fmla="*/ 14184137 w 15335245"/>
              <a:gd name="csY2" fmla="*/ 1132509 h 15058189"/>
              <a:gd name="csX3" fmla="*/ 14181908 w 15335245"/>
              <a:gd name="csY3" fmla="*/ 2381484 h 15058189"/>
              <a:gd name="csX4" fmla="*/ 14342349 w 15335245"/>
              <a:gd name="csY4" fmla="*/ 2541791 h 15058189"/>
              <a:gd name="csX5" fmla="*/ 14342349 w 15335245"/>
              <a:gd name="csY5" fmla="*/ 983996 h 15058189"/>
              <a:gd name="csX6" fmla="*/ 12765729 w 15335245"/>
              <a:gd name="csY6" fmla="*/ 96688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32509 h 15058189"/>
              <a:gd name="csX3" fmla="*/ 14181908 w 15335245"/>
              <a:gd name="csY3" fmla="*/ 2381484 h 15058189"/>
              <a:gd name="csX4" fmla="*/ 14342349 w 15335245"/>
              <a:gd name="csY4" fmla="*/ 2541791 h 15058189"/>
              <a:gd name="csX5" fmla="*/ 14342349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32509 h 15058189"/>
              <a:gd name="csX3" fmla="*/ 14181908 w 15335245"/>
              <a:gd name="csY3" fmla="*/ 2381484 h 15058189"/>
              <a:gd name="csX4" fmla="*/ 14342349 w 15335245"/>
              <a:gd name="csY4" fmla="*/ 2541791 h 15058189"/>
              <a:gd name="csX5" fmla="*/ 14342349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81484 h 15058189"/>
              <a:gd name="csX4" fmla="*/ 14342349 w 15335245"/>
              <a:gd name="csY4" fmla="*/ 2541791 h 15058189"/>
              <a:gd name="csX5" fmla="*/ 14342349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3437 h 15058189"/>
              <a:gd name="csX4" fmla="*/ 14342349 w 15335245"/>
              <a:gd name="csY4" fmla="*/ 2541791 h 15058189"/>
              <a:gd name="csX5" fmla="*/ 14342349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42349 w 15335245"/>
              <a:gd name="csY4" fmla="*/ 2541791 h 15058189"/>
              <a:gd name="csX5" fmla="*/ 14342349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24420 w 15335245"/>
              <a:gd name="csY4" fmla="*/ 2541791 h 15058189"/>
              <a:gd name="csX5" fmla="*/ 14342349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24420 w 15335245"/>
              <a:gd name="csY4" fmla="*/ 2541791 h 15058189"/>
              <a:gd name="csX5" fmla="*/ 14336373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24420 w 15335245"/>
              <a:gd name="csY4" fmla="*/ 2541791 h 15058189"/>
              <a:gd name="csX5" fmla="*/ 14336373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24420 w 15335245"/>
              <a:gd name="csY4" fmla="*/ 2541791 h 15058189"/>
              <a:gd name="csX5" fmla="*/ 14336373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24420 w 15335245"/>
              <a:gd name="csY4" fmla="*/ 2547767 h 15058189"/>
              <a:gd name="csX5" fmla="*/ 14336373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42349 w 15335245"/>
              <a:gd name="csY4" fmla="*/ 2547767 h 15058189"/>
              <a:gd name="csX5" fmla="*/ 14336373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36373 w 15335245"/>
              <a:gd name="csY4" fmla="*/ 2547767 h 15058189"/>
              <a:gd name="csX5" fmla="*/ 14336373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19448 w 15335245"/>
              <a:gd name="csY1" fmla="*/ 1119024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36373 w 15335245"/>
              <a:gd name="csY4" fmla="*/ 2547767 h 15058189"/>
              <a:gd name="csX5" fmla="*/ 14336373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78838 h 15058189"/>
              <a:gd name="csX1" fmla="*/ 12919448 w 15335245"/>
              <a:gd name="csY1" fmla="*/ 1119024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36373 w 15335245"/>
              <a:gd name="csY4" fmla="*/ 2547767 h 15058189"/>
              <a:gd name="csX5" fmla="*/ 14336373 w 15335245"/>
              <a:gd name="csY5" fmla="*/ 983996 h 15058189"/>
              <a:gd name="csX6" fmla="*/ 12765729 w 15335245"/>
              <a:gd name="csY6" fmla="*/ 978838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78838 h 15058189"/>
              <a:gd name="csX1" fmla="*/ 1290749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36373 w 15335245"/>
              <a:gd name="csY4" fmla="*/ 2547767 h 15058189"/>
              <a:gd name="csX5" fmla="*/ 14336373 w 15335245"/>
              <a:gd name="csY5" fmla="*/ 983996 h 15058189"/>
              <a:gd name="csX6" fmla="*/ 12765729 w 15335245"/>
              <a:gd name="csY6" fmla="*/ 978838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53776 w 15335245"/>
              <a:gd name="csY0" fmla="*/ 984815 h 15058189"/>
              <a:gd name="csX1" fmla="*/ 1290749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36373 w 15335245"/>
              <a:gd name="csY4" fmla="*/ 2547767 h 15058189"/>
              <a:gd name="csX5" fmla="*/ 14336373 w 15335245"/>
              <a:gd name="csY5" fmla="*/ 983996 h 15058189"/>
              <a:gd name="csX6" fmla="*/ 12753776 w 15335245"/>
              <a:gd name="csY6" fmla="*/ 98481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53776 w 15335245"/>
              <a:gd name="csY0" fmla="*/ 984815 h 15058189"/>
              <a:gd name="csX1" fmla="*/ 12907495 w 15335245"/>
              <a:gd name="csY1" fmla="*/ 1119024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36373 w 15335245"/>
              <a:gd name="csY4" fmla="*/ 2547767 h 15058189"/>
              <a:gd name="csX5" fmla="*/ 14336373 w 15335245"/>
              <a:gd name="csY5" fmla="*/ 983996 h 15058189"/>
              <a:gd name="csX6" fmla="*/ 12753776 w 15335245"/>
              <a:gd name="csY6" fmla="*/ 98481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53776 w 15335245"/>
              <a:gd name="csY0" fmla="*/ 984815 h 15058189"/>
              <a:gd name="csX1" fmla="*/ 12907495 w 15335245"/>
              <a:gd name="csY1" fmla="*/ 1119024 h 15058189"/>
              <a:gd name="csX2" fmla="*/ 14184137 w 15335245"/>
              <a:gd name="csY2" fmla="*/ 1120557 h 15058189"/>
              <a:gd name="csX3" fmla="*/ 14187884 w 15335245"/>
              <a:gd name="csY3" fmla="*/ 2399414 h 15058189"/>
              <a:gd name="csX4" fmla="*/ 14336373 w 15335245"/>
              <a:gd name="csY4" fmla="*/ 2547767 h 15058189"/>
              <a:gd name="csX5" fmla="*/ 14336373 w 15335245"/>
              <a:gd name="csY5" fmla="*/ 983996 h 15058189"/>
              <a:gd name="csX6" fmla="*/ 12753776 w 15335245"/>
              <a:gd name="csY6" fmla="*/ 98481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77682 w 15335245"/>
              <a:gd name="csY0" fmla="*/ 984815 h 15058189"/>
              <a:gd name="csX1" fmla="*/ 12907495 w 15335245"/>
              <a:gd name="csY1" fmla="*/ 1119024 h 15058189"/>
              <a:gd name="csX2" fmla="*/ 14184137 w 15335245"/>
              <a:gd name="csY2" fmla="*/ 1120557 h 15058189"/>
              <a:gd name="csX3" fmla="*/ 14187884 w 15335245"/>
              <a:gd name="csY3" fmla="*/ 2399414 h 15058189"/>
              <a:gd name="csX4" fmla="*/ 14336373 w 15335245"/>
              <a:gd name="csY4" fmla="*/ 2547767 h 15058189"/>
              <a:gd name="csX5" fmla="*/ 14336373 w 15335245"/>
              <a:gd name="csY5" fmla="*/ 983996 h 15058189"/>
              <a:gd name="csX6" fmla="*/ 12777682 w 15335245"/>
              <a:gd name="csY6" fmla="*/ 98481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77682 w 15335245"/>
              <a:gd name="csY0" fmla="*/ 984815 h 15058189"/>
              <a:gd name="csX1" fmla="*/ 12907495 w 15335245"/>
              <a:gd name="csY1" fmla="*/ 1119024 h 15058189"/>
              <a:gd name="csX2" fmla="*/ 14184137 w 15335245"/>
              <a:gd name="csY2" fmla="*/ 1120557 h 15058189"/>
              <a:gd name="csX3" fmla="*/ 14187884 w 15335245"/>
              <a:gd name="csY3" fmla="*/ 2399414 h 15058189"/>
              <a:gd name="csX4" fmla="*/ 14336373 w 15335245"/>
              <a:gd name="csY4" fmla="*/ 2547767 h 15058189"/>
              <a:gd name="csX5" fmla="*/ 14330397 w 15335245"/>
              <a:gd name="csY5" fmla="*/ 983996 h 15058189"/>
              <a:gd name="csX6" fmla="*/ 12777682 w 15335245"/>
              <a:gd name="csY6" fmla="*/ 98481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77682 w 15335245"/>
              <a:gd name="csY0" fmla="*/ 984815 h 15058189"/>
              <a:gd name="csX1" fmla="*/ 12907495 w 15335245"/>
              <a:gd name="csY1" fmla="*/ 1119024 h 15058189"/>
              <a:gd name="csX2" fmla="*/ 14184137 w 15335245"/>
              <a:gd name="csY2" fmla="*/ 1120557 h 15058189"/>
              <a:gd name="csX3" fmla="*/ 14187884 w 15335245"/>
              <a:gd name="csY3" fmla="*/ 2399414 h 15058189"/>
              <a:gd name="csX4" fmla="*/ 14330397 w 15335245"/>
              <a:gd name="csY4" fmla="*/ 2541791 h 15058189"/>
              <a:gd name="csX5" fmla="*/ 14330397 w 15335245"/>
              <a:gd name="csY5" fmla="*/ 983996 h 15058189"/>
              <a:gd name="csX6" fmla="*/ 12777682 w 15335245"/>
              <a:gd name="csY6" fmla="*/ 98481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77682 w 15335245"/>
              <a:gd name="csY0" fmla="*/ 984815 h 15058189"/>
              <a:gd name="csX1" fmla="*/ 12907495 w 15335245"/>
              <a:gd name="csY1" fmla="*/ 1119024 h 15058189"/>
              <a:gd name="csX2" fmla="*/ 14197785 w 15335245"/>
              <a:gd name="csY2" fmla="*/ 1127381 h 15058189"/>
              <a:gd name="csX3" fmla="*/ 14187884 w 15335245"/>
              <a:gd name="csY3" fmla="*/ 2399414 h 15058189"/>
              <a:gd name="csX4" fmla="*/ 14330397 w 15335245"/>
              <a:gd name="csY4" fmla="*/ 2541791 h 15058189"/>
              <a:gd name="csX5" fmla="*/ 14330397 w 15335245"/>
              <a:gd name="csY5" fmla="*/ 983996 h 15058189"/>
              <a:gd name="csX6" fmla="*/ 12777682 w 15335245"/>
              <a:gd name="csY6" fmla="*/ 98481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77682 w 15335245"/>
              <a:gd name="csY0" fmla="*/ 984815 h 15058189"/>
              <a:gd name="csX1" fmla="*/ 12907495 w 15335245"/>
              <a:gd name="csY1" fmla="*/ 1119024 h 15058189"/>
              <a:gd name="csX2" fmla="*/ 14197785 w 15335245"/>
              <a:gd name="csY2" fmla="*/ 1127381 h 15058189"/>
              <a:gd name="csX3" fmla="*/ 14194708 w 15335245"/>
              <a:gd name="csY3" fmla="*/ 2399414 h 15058189"/>
              <a:gd name="csX4" fmla="*/ 14330397 w 15335245"/>
              <a:gd name="csY4" fmla="*/ 2541791 h 15058189"/>
              <a:gd name="csX5" fmla="*/ 14330397 w 15335245"/>
              <a:gd name="csY5" fmla="*/ 983996 h 15058189"/>
              <a:gd name="csX6" fmla="*/ 12777682 w 15335245"/>
              <a:gd name="csY6" fmla="*/ 98481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77682 w 15335245"/>
              <a:gd name="csY0" fmla="*/ 984815 h 15058189"/>
              <a:gd name="csX1" fmla="*/ 12907495 w 15335245"/>
              <a:gd name="csY1" fmla="*/ 1119024 h 15058189"/>
              <a:gd name="csX2" fmla="*/ 14197785 w 15335245"/>
              <a:gd name="csY2" fmla="*/ 1127381 h 15058189"/>
              <a:gd name="csX3" fmla="*/ 14194708 w 15335245"/>
              <a:gd name="csY3" fmla="*/ 2399414 h 15058189"/>
              <a:gd name="csX4" fmla="*/ 14330397 w 15335245"/>
              <a:gd name="csY4" fmla="*/ 2521319 h 15058189"/>
              <a:gd name="csX5" fmla="*/ 14330397 w 15335245"/>
              <a:gd name="csY5" fmla="*/ 983996 h 15058189"/>
              <a:gd name="csX6" fmla="*/ 12777682 w 15335245"/>
              <a:gd name="csY6" fmla="*/ 98481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77682 w 15335245"/>
              <a:gd name="csY0" fmla="*/ 984815 h 15058189"/>
              <a:gd name="csX1" fmla="*/ 12907495 w 15335245"/>
              <a:gd name="csY1" fmla="*/ 1119024 h 15058189"/>
              <a:gd name="csX2" fmla="*/ 14197785 w 15335245"/>
              <a:gd name="csY2" fmla="*/ 1127381 h 15058189"/>
              <a:gd name="csX3" fmla="*/ 14194708 w 15335245"/>
              <a:gd name="csY3" fmla="*/ 2399414 h 15058189"/>
              <a:gd name="csX4" fmla="*/ 14330397 w 15335245"/>
              <a:gd name="csY4" fmla="*/ 2521319 h 15058189"/>
              <a:gd name="csX5" fmla="*/ 14330397 w 15335245"/>
              <a:gd name="csY5" fmla="*/ 983996 h 15058189"/>
              <a:gd name="csX6" fmla="*/ 12777682 w 15335245"/>
              <a:gd name="csY6" fmla="*/ 98481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13523495 w 15335245"/>
              <a:gd name="csY10" fmla="*/ 13909555 h 15058189"/>
              <a:gd name="csX11" fmla="*/ 0 w 15335245"/>
              <a:gd name="csY11" fmla="*/ 15058189 h 15058189"/>
              <a:gd name="csX12" fmla="*/ 0 w 15335245"/>
              <a:gd name="csY12" fmla="*/ 0 h 15058189"/>
              <a:gd name="csX0" fmla="*/ 12777682 w 15335245"/>
              <a:gd name="csY0" fmla="*/ 984815 h 15058189"/>
              <a:gd name="csX1" fmla="*/ 12907495 w 15335245"/>
              <a:gd name="csY1" fmla="*/ 1119024 h 15058189"/>
              <a:gd name="csX2" fmla="*/ 14197785 w 15335245"/>
              <a:gd name="csY2" fmla="*/ 1127381 h 15058189"/>
              <a:gd name="csX3" fmla="*/ 14194708 w 15335245"/>
              <a:gd name="csY3" fmla="*/ 2399414 h 15058189"/>
              <a:gd name="csX4" fmla="*/ 14330397 w 15335245"/>
              <a:gd name="csY4" fmla="*/ 2521319 h 15058189"/>
              <a:gd name="csX5" fmla="*/ 14330397 w 15335245"/>
              <a:gd name="csY5" fmla="*/ 983996 h 15058189"/>
              <a:gd name="csX6" fmla="*/ 12777682 w 15335245"/>
              <a:gd name="csY6" fmla="*/ 98481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13523495 w 15335245"/>
              <a:gd name="csY10" fmla="*/ 13909555 h 15058189"/>
              <a:gd name="csX11" fmla="*/ 11550316 w 15335245"/>
              <a:gd name="csY11" fmla="*/ 14005808 h 15058189"/>
              <a:gd name="csX12" fmla="*/ 0 w 15335245"/>
              <a:gd name="csY12" fmla="*/ 15058189 h 15058189"/>
              <a:gd name="csX13" fmla="*/ 0 w 15335245"/>
              <a:gd name="csY13" fmla="*/ 0 h 15058189"/>
              <a:gd name="csX0" fmla="*/ 12777682 w 15335245"/>
              <a:gd name="csY0" fmla="*/ 984815 h 15058189"/>
              <a:gd name="csX1" fmla="*/ 12907495 w 15335245"/>
              <a:gd name="csY1" fmla="*/ 1119024 h 15058189"/>
              <a:gd name="csX2" fmla="*/ 14197785 w 15335245"/>
              <a:gd name="csY2" fmla="*/ 1127381 h 15058189"/>
              <a:gd name="csX3" fmla="*/ 14194708 w 15335245"/>
              <a:gd name="csY3" fmla="*/ 2399414 h 15058189"/>
              <a:gd name="csX4" fmla="*/ 14330397 w 15335245"/>
              <a:gd name="csY4" fmla="*/ 2521319 h 15058189"/>
              <a:gd name="csX5" fmla="*/ 14330397 w 15335245"/>
              <a:gd name="csY5" fmla="*/ 983996 h 15058189"/>
              <a:gd name="csX6" fmla="*/ 12777682 w 15335245"/>
              <a:gd name="csY6" fmla="*/ 98481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13523495 w 15335245"/>
              <a:gd name="csY10" fmla="*/ 13909555 h 15058189"/>
              <a:gd name="csX11" fmla="*/ 13475369 w 15335245"/>
              <a:gd name="csY11" fmla="*/ 13043281 h 15058189"/>
              <a:gd name="csX12" fmla="*/ 0 w 15335245"/>
              <a:gd name="csY12" fmla="*/ 15058189 h 15058189"/>
              <a:gd name="csX13" fmla="*/ 0 w 15335245"/>
              <a:gd name="csY13" fmla="*/ 0 h 15058189"/>
              <a:gd name="csX0" fmla="*/ 12777682 w 15335245"/>
              <a:gd name="csY0" fmla="*/ 984815 h 14384420"/>
              <a:gd name="csX1" fmla="*/ 12907495 w 15335245"/>
              <a:gd name="csY1" fmla="*/ 1119024 h 14384420"/>
              <a:gd name="csX2" fmla="*/ 14197785 w 15335245"/>
              <a:gd name="csY2" fmla="*/ 1127381 h 14384420"/>
              <a:gd name="csX3" fmla="*/ 14194708 w 15335245"/>
              <a:gd name="csY3" fmla="*/ 2399414 h 14384420"/>
              <a:gd name="csX4" fmla="*/ 14330397 w 15335245"/>
              <a:gd name="csY4" fmla="*/ 2521319 h 14384420"/>
              <a:gd name="csX5" fmla="*/ 14330397 w 15335245"/>
              <a:gd name="csY5" fmla="*/ 983996 h 14384420"/>
              <a:gd name="csX6" fmla="*/ 12777682 w 15335245"/>
              <a:gd name="csY6" fmla="*/ 984815 h 14384420"/>
              <a:gd name="csX7" fmla="*/ 0 w 15335245"/>
              <a:gd name="csY7" fmla="*/ 0 h 14384420"/>
              <a:gd name="csX8" fmla="*/ 15335245 w 15335245"/>
              <a:gd name="csY8" fmla="*/ 0 h 14384420"/>
              <a:gd name="csX9" fmla="*/ 15335245 w 15335245"/>
              <a:gd name="csY9" fmla="*/ 13785272 h 14384420"/>
              <a:gd name="csX10" fmla="*/ 13523495 w 15335245"/>
              <a:gd name="csY10" fmla="*/ 13909555 h 14384420"/>
              <a:gd name="csX11" fmla="*/ 13475369 w 15335245"/>
              <a:gd name="csY11" fmla="*/ 13043281 h 14384420"/>
              <a:gd name="csX12" fmla="*/ 0 w 15335245"/>
              <a:gd name="csY12" fmla="*/ 14384420 h 14384420"/>
              <a:gd name="csX13" fmla="*/ 0 w 15335245"/>
              <a:gd name="csY13" fmla="*/ 0 h 14384420"/>
              <a:gd name="csX0" fmla="*/ 12777682 w 15335245"/>
              <a:gd name="csY0" fmla="*/ 984815 h 14384420"/>
              <a:gd name="csX1" fmla="*/ 12907495 w 15335245"/>
              <a:gd name="csY1" fmla="*/ 1119024 h 14384420"/>
              <a:gd name="csX2" fmla="*/ 14197785 w 15335245"/>
              <a:gd name="csY2" fmla="*/ 1127381 h 14384420"/>
              <a:gd name="csX3" fmla="*/ 14194708 w 15335245"/>
              <a:gd name="csY3" fmla="*/ 2399414 h 14384420"/>
              <a:gd name="csX4" fmla="*/ 14330397 w 15335245"/>
              <a:gd name="csY4" fmla="*/ 2521319 h 14384420"/>
              <a:gd name="csX5" fmla="*/ 14330397 w 15335245"/>
              <a:gd name="csY5" fmla="*/ 983996 h 14384420"/>
              <a:gd name="csX6" fmla="*/ 12777682 w 15335245"/>
              <a:gd name="csY6" fmla="*/ 984815 h 14384420"/>
              <a:gd name="csX7" fmla="*/ 0 w 15335245"/>
              <a:gd name="csY7" fmla="*/ 0 h 14384420"/>
              <a:gd name="csX8" fmla="*/ 15335245 w 15335245"/>
              <a:gd name="csY8" fmla="*/ 0 h 14384420"/>
              <a:gd name="csX9" fmla="*/ 15335245 w 15335245"/>
              <a:gd name="csY9" fmla="*/ 13785272 h 14384420"/>
              <a:gd name="csX10" fmla="*/ 13523495 w 15335245"/>
              <a:gd name="csY10" fmla="*/ 13909555 h 14384420"/>
              <a:gd name="csX11" fmla="*/ 13523495 w 15335245"/>
              <a:gd name="csY11" fmla="*/ 13428291 h 14384420"/>
              <a:gd name="csX12" fmla="*/ 0 w 15335245"/>
              <a:gd name="csY12" fmla="*/ 14384420 h 14384420"/>
              <a:gd name="csX13" fmla="*/ 0 w 15335245"/>
              <a:gd name="csY13" fmla="*/ 0 h 14384420"/>
              <a:gd name="csX0" fmla="*/ 12777682 w 15335245"/>
              <a:gd name="csY0" fmla="*/ 984815 h 14673178"/>
              <a:gd name="csX1" fmla="*/ 12907495 w 15335245"/>
              <a:gd name="csY1" fmla="*/ 1119024 h 14673178"/>
              <a:gd name="csX2" fmla="*/ 14197785 w 15335245"/>
              <a:gd name="csY2" fmla="*/ 1127381 h 14673178"/>
              <a:gd name="csX3" fmla="*/ 14194708 w 15335245"/>
              <a:gd name="csY3" fmla="*/ 2399414 h 14673178"/>
              <a:gd name="csX4" fmla="*/ 14330397 w 15335245"/>
              <a:gd name="csY4" fmla="*/ 2521319 h 14673178"/>
              <a:gd name="csX5" fmla="*/ 14330397 w 15335245"/>
              <a:gd name="csY5" fmla="*/ 983996 h 14673178"/>
              <a:gd name="csX6" fmla="*/ 12777682 w 15335245"/>
              <a:gd name="csY6" fmla="*/ 984815 h 14673178"/>
              <a:gd name="csX7" fmla="*/ 0 w 15335245"/>
              <a:gd name="csY7" fmla="*/ 0 h 14673178"/>
              <a:gd name="csX8" fmla="*/ 15335245 w 15335245"/>
              <a:gd name="csY8" fmla="*/ 0 h 14673178"/>
              <a:gd name="csX9" fmla="*/ 15335245 w 15335245"/>
              <a:gd name="csY9" fmla="*/ 13785272 h 14673178"/>
              <a:gd name="csX10" fmla="*/ 13523495 w 15335245"/>
              <a:gd name="csY10" fmla="*/ 13909555 h 14673178"/>
              <a:gd name="csX11" fmla="*/ 13523495 w 15335245"/>
              <a:gd name="csY11" fmla="*/ 13428291 h 14673178"/>
              <a:gd name="csX12" fmla="*/ 0 w 15335245"/>
              <a:gd name="csY12" fmla="*/ 14673178 h 14673178"/>
              <a:gd name="csX13" fmla="*/ 0 w 15335245"/>
              <a:gd name="csY13" fmla="*/ 0 h 14673178"/>
              <a:gd name="csX0" fmla="*/ 12777682 w 15335245"/>
              <a:gd name="csY0" fmla="*/ 984815 h 14673178"/>
              <a:gd name="csX1" fmla="*/ 12907495 w 15335245"/>
              <a:gd name="csY1" fmla="*/ 1119024 h 14673178"/>
              <a:gd name="csX2" fmla="*/ 14197785 w 15335245"/>
              <a:gd name="csY2" fmla="*/ 1127381 h 14673178"/>
              <a:gd name="csX3" fmla="*/ 14194708 w 15335245"/>
              <a:gd name="csY3" fmla="*/ 2399414 h 14673178"/>
              <a:gd name="csX4" fmla="*/ 14330397 w 15335245"/>
              <a:gd name="csY4" fmla="*/ 2521319 h 14673178"/>
              <a:gd name="csX5" fmla="*/ 14330397 w 15335245"/>
              <a:gd name="csY5" fmla="*/ 983996 h 14673178"/>
              <a:gd name="csX6" fmla="*/ 12777682 w 15335245"/>
              <a:gd name="csY6" fmla="*/ 984815 h 14673178"/>
              <a:gd name="csX7" fmla="*/ 0 w 15335245"/>
              <a:gd name="csY7" fmla="*/ 0 h 14673178"/>
              <a:gd name="csX8" fmla="*/ 15335245 w 15335245"/>
              <a:gd name="csY8" fmla="*/ 0 h 14673178"/>
              <a:gd name="csX9" fmla="*/ 15335245 w 15335245"/>
              <a:gd name="csY9" fmla="*/ 13785272 h 14673178"/>
              <a:gd name="csX10" fmla="*/ 13523495 w 15335245"/>
              <a:gd name="csY10" fmla="*/ 13909555 h 14673178"/>
              <a:gd name="csX11" fmla="*/ 14606337 w 15335245"/>
              <a:gd name="csY11" fmla="*/ 13115470 h 14673178"/>
              <a:gd name="csX12" fmla="*/ 0 w 15335245"/>
              <a:gd name="csY12" fmla="*/ 14673178 h 14673178"/>
              <a:gd name="csX13" fmla="*/ 0 w 15335245"/>
              <a:gd name="csY13" fmla="*/ 0 h 14673178"/>
              <a:gd name="csX0" fmla="*/ 12777682 w 15335245"/>
              <a:gd name="csY0" fmla="*/ 984815 h 14673178"/>
              <a:gd name="csX1" fmla="*/ 12907495 w 15335245"/>
              <a:gd name="csY1" fmla="*/ 1119024 h 14673178"/>
              <a:gd name="csX2" fmla="*/ 14197785 w 15335245"/>
              <a:gd name="csY2" fmla="*/ 1127381 h 14673178"/>
              <a:gd name="csX3" fmla="*/ 14194708 w 15335245"/>
              <a:gd name="csY3" fmla="*/ 2399414 h 14673178"/>
              <a:gd name="csX4" fmla="*/ 14330397 w 15335245"/>
              <a:gd name="csY4" fmla="*/ 2521319 h 14673178"/>
              <a:gd name="csX5" fmla="*/ 14330397 w 15335245"/>
              <a:gd name="csY5" fmla="*/ 983996 h 14673178"/>
              <a:gd name="csX6" fmla="*/ 12777682 w 15335245"/>
              <a:gd name="csY6" fmla="*/ 984815 h 14673178"/>
              <a:gd name="csX7" fmla="*/ 0 w 15335245"/>
              <a:gd name="csY7" fmla="*/ 0 h 14673178"/>
              <a:gd name="csX8" fmla="*/ 15335245 w 15335245"/>
              <a:gd name="csY8" fmla="*/ 0 h 14673178"/>
              <a:gd name="csX9" fmla="*/ 15335245 w 15335245"/>
              <a:gd name="csY9" fmla="*/ 13785272 h 14673178"/>
              <a:gd name="csX10" fmla="*/ 14413832 w 15335245"/>
              <a:gd name="csY10" fmla="*/ 13909555 h 14673178"/>
              <a:gd name="csX11" fmla="*/ 14606337 w 15335245"/>
              <a:gd name="csY11" fmla="*/ 13115470 h 14673178"/>
              <a:gd name="csX12" fmla="*/ 0 w 15335245"/>
              <a:gd name="csY12" fmla="*/ 14673178 h 14673178"/>
              <a:gd name="csX13" fmla="*/ 0 w 15335245"/>
              <a:gd name="csY13" fmla="*/ 0 h 14673178"/>
              <a:gd name="csX0" fmla="*/ 12777682 w 15335245"/>
              <a:gd name="csY0" fmla="*/ 984815 h 14673178"/>
              <a:gd name="csX1" fmla="*/ 12907495 w 15335245"/>
              <a:gd name="csY1" fmla="*/ 1119024 h 14673178"/>
              <a:gd name="csX2" fmla="*/ 14197785 w 15335245"/>
              <a:gd name="csY2" fmla="*/ 1127381 h 14673178"/>
              <a:gd name="csX3" fmla="*/ 14194708 w 15335245"/>
              <a:gd name="csY3" fmla="*/ 2399414 h 14673178"/>
              <a:gd name="csX4" fmla="*/ 14330397 w 15335245"/>
              <a:gd name="csY4" fmla="*/ 2521319 h 14673178"/>
              <a:gd name="csX5" fmla="*/ 14330397 w 15335245"/>
              <a:gd name="csY5" fmla="*/ 983996 h 14673178"/>
              <a:gd name="csX6" fmla="*/ 12777682 w 15335245"/>
              <a:gd name="csY6" fmla="*/ 984815 h 14673178"/>
              <a:gd name="csX7" fmla="*/ 0 w 15335245"/>
              <a:gd name="csY7" fmla="*/ 0 h 14673178"/>
              <a:gd name="csX8" fmla="*/ 15335245 w 15335245"/>
              <a:gd name="csY8" fmla="*/ 0 h 14673178"/>
              <a:gd name="csX9" fmla="*/ 15335245 w 15335245"/>
              <a:gd name="csY9" fmla="*/ 13785272 h 14673178"/>
              <a:gd name="csX10" fmla="*/ 14413832 w 15335245"/>
              <a:gd name="csY10" fmla="*/ 13909555 h 14673178"/>
              <a:gd name="csX11" fmla="*/ 14461958 w 15335245"/>
              <a:gd name="csY11" fmla="*/ 13115470 h 14673178"/>
              <a:gd name="csX12" fmla="*/ 0 w 15335245"/>
              <a:gd name="csY12" fmla="*/ 14673178 h 14673178"/>
              <a:gd name="csX13" fmla="*/ 0 w 15335245"/>
              <a:gd name="csY13" fmla="*/ 0 h 14673178"/>
              <a:gd name="csX0" fmla="*/ 12777682 w 15335245"/>
              <a:gd name="csY0" fmla="*/ 984815 h 14673178"/>
              <a:gd name="csX1" fmla="*/ 12907495 w 15335245"/>
              <a:gd name="csY1" fmla="*/ 1119024 h 14673178"/>
              <a:gd name="csX2" fmla="*/ 14197785 w 15335245"/>
              <a:gd name="csY2" fmla="*/ 1127381 h 14673178"/>
              <a:gd name="csX3" fmla="*/ 14194708 w 15335245"/>
              <a:gd name="csY3" fmla="*/ 2399414 h 14673178"/>
              <a:gd name="csX4" fmla="*/ 14330397 w 15335245"/>
              <a:gd name="csY4" fmla="*/ 2521319 h 14673178"/>
              <a:gd name="csX5" fmla="*/ 14330397 w 15335245"/>
              <a:gd name="csY5" fmla="*/ 983996 h 14673178"/>
              <a:gd name="csX6" fmla="*/ 12777682 w 15335245"/>
              <a:gd name="csY6" fmla="*/ 984815 h 14673178"/>
              <a:gd name="csX7" fmla="*/ 0 w 15335245"/>
              <a:gd name="csY7" fmla="*/ 0 h 14673178"/>
              <a:gd name="csX8" fmla="*/ 15335245 w 15335245"/>
              <a:gd name="csY8" fmla="*/ 0 h 14673178"/>
              <a:gd name="csX9" fmla="*/ 15335245 w 15335245"/>
              <a:gd name="csY9" fmla="*/ 13785272 h 14673178"/>
              <a:gd name="csX10" fmla="*/ 14413832 w 15335245"/>
              <a:gd name="csY10" fmla="*/ 13909555 h 14673178"/>
              <a:gd name="csX11" fmla="*/ 14442908 w 15335245"/>
              <a:gd name="csY11" fmla="*/ 13191670 h 14673178"/>
              <a:gd name="csX12" fmla="*/ 0 w 15335245"/>
              <a:gd name="csY12" fmla="*/ 14673178 h 14673178"/>
              <a:gd name="csX13" fmla="*/ 0 w 15335245"/>
              <a:gd name="csY13" fmla="*/ 0 h 14673178"/>
              <a:gd name="csX0" fmla="*/ 12777682 w 15335245"/>
              <a:gd name="csY0" fmla="*/ 984815 h 14673178"/>
              <a:gd name="csX1" fmla="*/ 12907495 w 15335245"/>
              <a:gd name="csY1" fmla="*/ 1119024 h 14673178"/>
              <a:gd name="csX2" fmla="*/ 14197785 w 15335245"/>
              <a:gd name="csY2" fmla="*/ 1127381 h 14673178"/>
              <a:gd name="csX3" fmla="*/ 14194708 w 15335245"/>
              <a:gd name="csY3" fmla="*/ 2399414 h 14673178"/>
              <a:gd name="csX4" fmla="*/ 14330397 w 15335245"/>
              <a:gd name="csY4" fmla="*/ 2521319 h 14673178"/>
              <a:gd name="csX5" fmla="*/ 14330397 w 15335245"/>
              <a:gd name="csY5" fmla="*/ 983996 h 14673178"/>
              <a:gd name="csX6" fmla="*/ 12777682 w 15335245"/>
              <a:gd name="csY6" fmla="*/ 984815 h 14673178"/>
              <a:gd name="csX7" fmla="*/ 0 w 15335245"/>
              <a:gd name="csY7" fmla="*/ 0 h 14673178"/>
              <a:gd name="csX8" fmla="*/ 15335245 w 15335245"/>
              <a:gd name="csY8" fmla="*/ 0 h 14673178"/>
              <a:gd name="csX9" fmla="*/ 15335245 w 15335245"/>
              <a:gd name="csY9" fmla="*/ 13842422 h 14673178"/>
              <a:gd name="csX10" fmla="*/ 14413832 w 15335245"/>
              <a:gd name="csY10" fmla="*/ 13909555 h 14673178"/>
              <a:gd name="csX11" fmla="*/ 14442908 w 15335245"/>
              <a:gd name="csY11" fmla="*/ 13191670 h 14673178"/>
              <a:gd name="csX12" fmla="*/ 0 w 15335245"/>
              <a:gd name="csY12" fmla="*/ 14673178 h 14673178"/>
              <a:gd name="csX13" fmla="*/ 0 w 15335245"/>
              <a:gd name="csY13" fmla="*/ 0 h 14673178"/>
              <a:gd name="csX0" fmla="*/ 12777682 w 15335245"/>
              <a:gd name="csY0" fmla="*/ 984815 h 14673178"/>
              <a:gd name="csX1" fmla="*/ 12907495 w 15335245"/>
              <a:gd name="csY1" fmla="*/ 1119024 h 14673178"/>
              <a:gd name="csX2" fmla="*/ 14197785 w 15335245"/>
              <a:gd name="csY2" fmla="*/ 1127381 h 14673178"/>
              <a:gd name="csX3" fmla="*/ 14194708 w 15335245"/>
              <a:gd name="csY3" fmla="*/ 2399414 h 14673178"/>
              <a:gd name="csX4" fmla="*/ 14330397 w 15335245"/>
              <a:gd name="csY4" fmla="*/ 2521319 h 14673178"/>
              <a:gd name="csX5" fmla="*/ 14330397 w 15335245"/>
              <a:gd name="csY5" fmla="*/ 983996 h 14673178"/>
              <a:gd name="csX6" fmla="*/ 12777682 w 15335245"/>
              <a:gd name="csY6" fmla="*/ 984815 h 14673178"/>
              <a:gd name="csX7" fmla="*/ 0 w 15335245"/>
              <a:gd name="csY7" fmla="*/ 0 h 14673178"/>
              <a:gd name="csX8" fmla="*/ 15335245 w 15335245"/>
              <a:gd name="csY8" fmla="*/ 0 h 14673178"/>
              <a:gd name="csX9" fmla="*/ 15335245 w 15335245"/>
              <a:gd name="csY9" fmla="*/ 13842422 h 14673178"/>
              <a:gd name="csX10" fmla="*/ 14413832 w 15335245"/>
              <a:gd name="csY10" fmla="*/ 13909555 h 14673178"/>
              <a:gd name="csX11" fmla="*/ 14400378 w 15335245"/>
              <a:gd name="csY11" fmla="*/ 13223568 h 14673178"/>
              <a:gd name="csX12" fmla="*/ 0 w 15335245"/>
              <a:gd name="csY12" fmla="*/ 14673178 h 14673178"/>
              <a:gd name="csX13" fmla="*/ 0 w 15335245"/>
              <a:gd name="csY13" fmla="*/ 0 h 14673178"/>
              <a:gd name="csX0" fmla="*/ 12777682 w 15335245"/>
              <a:gd name="csY0" fmla="*/ 984815 h 14673178"/>
              <a:gd name="csX1" fmla="*/ 12907495 w 15335245"/>
              <a:gd name="csY1" fmla="*/ 1119024 h 14673178"/>
              <a:gd name="csX2" fmla="*/ 14197785 w 15335245"/>
              <a:gd name="csY2" fmla="*/ 1127381 h 14673178"/>
              <a:gd name="csX3" fmla="*/ 14194708 w 15335245"/>
              <a:gd name="csY3" fmla="*/ 2399414 h 14673178"/>
              <a:gd name="csX4" fmla="*/ 14330397 w 15335245"/>
              <a:gd name="csY4" fmla="*/ 2521319 h 14673178"/>
              <a:gd name="csX5" fmla="*/ 14330397 w 15335245"/>
              <a:gd name="csY5" fmla="*/ 983996 h 14673178"/>
              <a:gd name="csX6" fmla="*/ 12777682 w 15335245"/>
              <a:gd name="csY6" fmla="*/ 984815 h 14673178"/>
              <a:gd name="csX7" fmla="*/ 0 w 15335245"/>
              <a:gd name="csY7" fmla="*/ 0 h 14673178"/>
              <a:gd name="csX8" fmla="*/ 15335245 w 15335245"/>
              <a:gd name="csY8" fmla="*/ 0 h 14673178"/>
              <a:gd name="csX9" fmla="*/ 15335245 w 15335245"/>
              <a:gd name="csY9" fmla="*/ 13842422 h 14673178"/>
              <a:gd name="csX10" fmla="*/ 14392567 w 15335245"/>
              <a:gd name="csY10" fmla="*/ 13909555 h 14673178"/>
              <a:gd name="csX11" fmla="*/ 14400378 w 15335245"/>
              <a:gd name="csY11" fmla="*/ 13223568 h 14673178"/>
              <a:gd name="csX12" fmla="*/ 0 w 15335245"/>
              <a:gd name="csY12" fmla="*/ 14673178 h 14673178"/>
              <a:gd name="csX13" fmla="*/ 0 w 15335245"/>
              <a:gd name="csY13" fmla="*/ 0 h 14673178"/>
              <a:gd name="csX0" fmla="*/ 12777682 w 15335245"/>
              <a:gd name="csY0" fmla="*/ 984815 h 14673178"/>
              <a:gd name="csX1" fmla="*/ 12907495 w 15335245"/>
              <a:gd name="csY1" fmla="*/ 1119024 h 14673178"/>
              <a:gd name="csX2" fmla="*/ 14197785 w 15335245"/>
              <a:gd name="csY2" fmla="*/ 1127381 h 14673178"/>
              <a:gd name="csX3" fmla="*/ 14194708 w 15335245"/>
              <a:gd name="csY3" fmla="*/ 2399414 h 14673178"/>
              <a:gd name="csX4" fmla="*/ 14330397 w 15335245"/>
              <a:gd name="csY4" fmla="*/ 2521319 h 14673178"/>
              <a:gd name="csX5" fmla="*/ 14330397 w 15335245"/>
              <a:gd name="csY5" fmla="*/ 983996 h 14673178"/>
              <a:gd name="csX6" fmla="*/ 12777682 w 15335245"/>
              <a:gd name="csY6" fmla="*/ 984815 h 14673178"/>
              <a:gd name="csX7" fmla="*/ 0 w 15335245"/>
              <a:gd name="csY7" fmla="*/ 0 h 14673178"/>
              <a:gd name="csX8" fmla="*/ 15335245 w 15335245"/>
              <a:gd name="csY8" fmla="*/ 0 h 14673178"/>
              <a:gd name="csX9" fmla="*/ 15335245 w 15335245"/>
              <a:gd name="csY9" fmla="*/ 13842422 h 14673178"/>
              <a:gd name="csX10" fmla="*/ 14392567 w 15335245"/>
              <a:gd name="csY10" fmla="*/ 13909555 h 14673178"/>
              <a:gd name="csX11" fmla="*/ 14400378 w 15335245"/>
              <a:gd name="csY11" fmla="*/ 13244833 h 14673178"/>
              <a:gd name="csX12" fmla="*/ 0 w 15335245"/>
              <a:gd name="csY12" fmla="*/ 14673178 h 14673178"/>
              <a:gd name="csX13" fmla="*/ 0 w 15335245"/>
              <a:gd name="csY13" fmla="*/ 0 h 14673178"/>
              <a:gd name="csX0" fmla="*/ 12777682 w 15335245"/>
              <a:gd name="csY0" fmla="*/ 984815 h 15560051"/>
              <a:gd name="csX1" fmla="*/ 12907495 w 15335245"/>
              <a:gd name="csY1" fmla="*/ 1119024 h 15560051"/>
              <a:gd name="csX2" fmla="*/ 14197785 w 15335245"/>
              <a:gd name="csY2" fmla="*/ 1127381 h 15560051"/>
              <a:gd name="csX3" fmla="*/ 14194708 w 15335245"/>
              <a:gd name="csY3" fmla="*/ 2399414 h 15560051"/>
              <a:gd name="csX4" fmla="*/ 14330397 w 15335245"/>
              <a:gd name="csY4" fmla="*/ 2521319 h 15560051"/>
              <a:gd name="csX5" fmla="*/ 14330397 w 15335245"/>
              <a:gd name="csY5" fmla="*/ 983996 h 15560051"/>
              <a:gd name="csX6" fmla="*/ 12777682 w 15335245"/>
              <a:gd name="csY6" fmla="*/ 984815 h 15560051"/>
              <a:gd name="csX7" fmla="*/ 0 w 15335245"/>
              <a:gd name="csY7" fmla="*/ 0 h 15560051"/>
              <a:gd name="csX8" fmla="*/ 15335245 w 15335245"/>
              <a:gd name="csY8" fmla="*/ 0 h 15560051"/>
              <a:gd name="csX9" fmla="*/ 15335245 w 15335245"/>
              <a:gd name="csY9" fmla="*/ 13842422 h 15560051"/>
              <a:gd name="csX10" fmla="*/ 14392567 w 15335245"/>
              <a:gd name="csY10" fmla="*/ 13909555 h 15560051"/>
              <a:gd name="csX11" fmla="*/ 0 w 15335245"/>
              <a:gd name="csY11" fmla="*/ 14673178 h 15560051"/>
              <a:gd name="csX12" fmla="*/ 0 w 15335245"/>
              <a:gd name="csY12" fmla="*/ 0 h 15560051"/>
              <a:gd name="csX0" fmla="*/ 12777682 w 15335245"/>
              <a:gd name="csY0" fmla="*/ 984815 h 14673178"/>
              <a:gd name="csX1" fmla="*/ 12907495 w 15335245"/>
              <a:gd name="csY1" fmla="*/ 1119024 h 14673178"/>
              <a:gd name="csX2" fmla="*/ 14197785 w 15335245"/>
              <a:gd name="csY2" fmla="*/ 1127381 h 14673178"/>
              <a:gd name="csX3" fmla="*/ 14194708 w 15335245"/>
              <a:gd name="csY3" fmla="*/ 2399414 h 14673178"/>
              <a:gd name="csX4" fmla="*/ 14330397 w 15335245"/>
              <a:gd name="csY4" fmla="*/ 2521319 h 14673178"/>
              <a:gd name="csX5" fmla="*/ 14330397 w 15335245"/>
              <a:gd name="csY5" fmla="*/ 983996 h 14673178"/>
              <a:gd name="csX6" fmla="*/ 12777682 w 15335245"/>
              <a:gd name="csY6" fmla="*/ 984815 h 14673178"/>
              <a:gd name="csX7" fmla="*/ 0 w 15335245"/>
              <a:gd name="csY7" fmla="*/ 0 h 14673178"/>
              <a:gd name="csX8" fmla="*/ 15335245 w 15335245"/>
              <a:gd name="csY8" fmla="*/ 0 h 14673178"/>
              <a:gd name="csX9" fmla="*/ 15335245 w 15335245"/>
              <a:gd name="csY9" fmla="*/ 13842422 h 14673178"/>
              <a:gd name="csX10" fmla="*/ 0 w 15335245"/>
              <a:gd name="csY10" fmla="*/ 14673178 h 14673178"/>
              <a:gd name="csX11" fmla="*/ 0 w 15335245"/>
              <a:gd name="csY11" fmla="*/ 0 h 14673178"/>
              <a:gd name="csX0" fmla="*/ 12801745 w 15359308"/>
              <a:gd name="csY0" fmla="*/ 984815 h 15034126"/>
              <a:gd name="csX1" fmla="*/ 12931558 w 15359308"/>
              <a:gd name="csY1" fmla="*/ 1119024 h 15034126"/>
              <a:gd name="csX2" fmla="*/ 14221848 w 15359308"/>
              <a:gd name="csY2" fmla="*/ 1127381 h 15034126"/>
              <a:gd name="csX3" fmla="*/ 14218771 w 15359308"/>
              <a:gd name="csY3" fmla="*/ 2399414 h 15034126"/>
              <a:gd name="csX4" fmla="*/ 14354460 w 15359308"/>
              <a:gd name="csY4" fmla="*/ 2521319 h 15034126"/>
              <a:gd name="csX5" fmla="*/ 14354460 w 15359308"/>
              <a:gd name="csY5" fmla="*/ 983996 h 15034126"/>
              <a:gd name="csX6" fmla="*/ 12801745 w 15359308"/>
              <a:gd name="csY6" fmla="*/ 984815 h 15034126"/>
              <a:gd name="csX7" fmla="*/ 24063 w 15359308"/>
              <a:gd name="csY7" fmla="*/ 0 h 15034126"/>
              <a:gd name="csX8" fmla="*/ 15359308 w 15359308"/>
              <a:gd name="csY8" fmla="*/ 0 h 15034126"/>
              <a:gd name="csX9" fmla="*/ 15359308 w 15359308"/>
              <a:gd name="csY9" fmla="*/ 13842422 h 15034126"/>
              <a:gd name="csX10" fmla="*/ 0 w 15359308"/>
              <a:gd name="csY10" fmla="*/ 15034126 h 15034126"/>
              <a:gd name="csX11" fmla="*/ 24063 w 15359308"/>
              <a:gd name="csY11" fmla="*/ 0 h 15034126"/>
              <a:gd name="csX0" fmla="*/ 12801745 w 15359308"/>
              <a:gd name="csY0" fmla="*/ 996847 h 15046158"/>
              <a:gd name="csX1" fmla="*/ 12931558 w 15359308"/>
              <a:gd name="csY1" fmla="*/ 1131056 h 15046158"/>
              <a:gd name="csX2" fmla="*/ 14221848 w 15359308"/>
              <a:gd name="csY2" fmla="*/ 1139413 h 15046158"/>
              <a:gd name="csX3" fmla="*/ 14218771 w 15359308"/>
              <a:gd name="csY3" fmla="*/ 2411446 h 15046158"/>
              <a:gd name="csX4" fmla="*/ 14354460 w 15359308"/>
              <a:gd name="csY4" fmla="*/ 2533351 h 15046158"/>
              <a:gd name="csX5" fmla="*/ 14354460 w 15359308"/>
              <a:gd name="csY5" fmla="*/ 996028 h 15046158"/>
              <a:gd name="csX6" fmla="*/ 12801745 w 15359308"/>
              <a:gd name="csY6" fmla="*/ 996847 h 15046158"/>
              <a:gd name="csX7" fmla="*/ 12032 w 15359308"/>
              <a:gd name="csY7" fmla="*/ 0 h 15046158"/>
              <a:gd name="csX8" fmla="*/ 15359308 w 15359308"/>
              <a:gd name="csY8" fmla="*/ 12032 h 15046158"/>
              <a:gd name="csX9" fmla="*/ 15359308 w 15359308"/>
              <a:gd name="csY9" fmla="*/ 13854454 h 15046158"/>
              <a:gd name="csX10" fmla="*/ 0 w 15359308"/>
              <a:gd name="csY10" fmla="*/ 15046158 h 15046158"/>
              <a:gd name="csX11" fmla="*/ 12032 w 15359308"/>
              <a:gd name="csY11" fmla="*/ 0 h 15046158"/>
              <a:gd name="csX0" fmla="*/ 12801745 w 15359308"/>
              <a:gd name="csY0" fmla="*/ 1008878 h 15058189"/>
              <a:gd name="csX1" fmla="*/ 12931558 w 15359308"/>
              <a:gd name="csY1" fmla="*/ 1143087 h 15058189"/>
              <a:gd name="csX2" fmla="*/ 14221848 w 15359308"/>
              <a:gd name="csY2" fmla="*/ 1151444 h 15058189"/>
              <a:gd name="csX3" fmla="*/ 14218771 w 15359308"/>
              <a:gd name="csY3" fmla="*/ 2423477 h 15058189"/>
              <a:gd name="csX4" fmla="*/ 14354460 w 15359308"/>
              <a:gd name="csY4" fmla="*/ 2545382 h 15058189"/>
              <a:gd name="csX5" fmla="*/ 14354460 w 15359308"/>
              <a:gd name="csY5" fmla="*/ 1008059 h 15058189"/>
              <a:gd name="csX6" fmla="*/ 12801745 w 15359308"/>
              <a:gd name="csY6" fmla="*/ 1008878 h 15058189"/>
              <a:gd name="csX7" fmla="*/ 12032 w 15359308"/>
              <a:gd name="csY7" fmla="*/ 12031 h 15058189"/>
              <a:gd name="csX8" fmla="*/ 15347277 w 15359308"/>
              <a:gd name="csY8" fmla="*/ 0 h 15058189"/>
              <a:gd name="csX9" fmla="*/ 15359308 w 15359308"/>
              <a:gd name="csY9" fmla="*/ 13866485 h 15058189"/>
              <a:gd name="csX10" fmla="*/ 0 w 15359308"/>
              <a:gd name="csY10" fmla="*/ 15058189 h 15058189"/>
              <a:gd name="csX11" fmla="*/ 12032 w 15359308"/>
              <a:gd name="csY11" fmla="*/ 12031 h 15058189"/>
              <a:gd name="csX0" fmla="*/ 12801745 w 15360465"/>
              <a:gd name="csY0" fmla="*/ 996847 h 15046158"/>
              <a:gd name="csX1" fmla="*/ 12931558 w 15360465"/>
              <a:gd name="csY1" fmla="*/ 1131056 h 15046158"/>
              <a:gd name="csX2" fmla="*/ 14221848 w 15360465"/>
              <a:gd name="csY2" fmla="*/ 1139413 h 15046158"/>
              <a:gd name="csX3" fmla="*/ 14218771 w 15360465"/>
              <a:gd name="csY3" fmla="*/ 2411446 h 15046158"/>
              <a:gd name="csX4" fmla="*/ 14354460 w 15360465"/>
              <a:gd name="csY4" fmla="*/ 2533351 h 15046158"/>
              <a:gd name="csX5" fmla="*/ 14354460 w 15360465"/>
              <a:gd name="csY5" fmla="*/ 996028 h 15046158"/>
              <a:gd name="csX6" fmla="*/ 12801745 w 15360465"/>
              <a:gd name="csY6" fmla="*/ 996847 h 15046158"/>
              <a:gd name="csX7" fmla="*/ 12032 w 15360465"/>
              <a:gd name="csY7" fmla="*/ 0 h 15046158"/>
              <a:gd name="csX8" fmla="*/ 15359308 w 15360465"/>
              <a:gd name="csY8" fmla="*/ 0 h 15046158"/>
              <a:gd name="csX9" fmla="*/ 15359308 w 15360465"/>
              <a:gd name="csY9" fmla="*/ 13854454 h 15046158"/>
              <a:gd name="csX10" fmla="*/ 0 w 15360465"/>
              <a:gd name="csY10" fmla="*/ 15046158 h 15046158"/>
              <a:gd name="csX11" fmla="*/ 12032 w 15360465"/>
              <a:gd name="csY11" fmla="*/ 0 h 15046158"/>
              <a:gd name="csX0" fmla="*/ 12802902 w 15361622"/>
              <a:gd name="csY0" fmla="*/ 1008879 h 15058190"/>
              <a:gd name="csX1" fmla="*/ 12932715 w 15361622"/>
              <a:gd name="csY1" fmla="*/ 1143088 h 15058190"/>
              <a:gd name="csX2" fmla="*/ 14223005 w 15361622"/>
              <a:gd name="csY2" fmla="*/ 1151445 h 15058190"/>
              <a:gd name="csX3" fmla="*/ 14219928 w 15361622"/>
              <a:gd name="csY3" fmla="*/ 2423478 h 15058190"/>
              <a:gd name="csX4" fmla="*/ 14355617 w 15361622"/>
              <a:gd name="csY4" fmla="*/ 2545383 h 15058190"/>
              <a:gd name="csX5" fmla="*/ 14355617 w 15361622"/>
              <a:gd name="csY5" fmla="*/ 1008060 h 15058190"/>
              <a:gd name="csX6" fmla="*/ 12802902 w 15361622"/>
              <a:gd name="csY6" fmla="*/ 1008879 h 15058190"/>
              <a:gd name="csX7" fmla="*/ 1157 w 15361622"/>
              <a:gd name="csY7" fmla="*/ 0 h 15058190"/>
              <a:gd name="csX8" fmla="*/ 15360465 w 15361622"/>
              <a:gd name="csY8" fmla="*/ 12032 h 15058190"/>
              <a:gd name="csX9" fmla="*/ 15360465 w 15361622"/>
              <a:gd name="csY9" fmla="*/ 13866486 h 15058190"/>
              <a:gd name="csX10" fmla="*/ 1157 w 15361622"/>
              <a:gd name="csY10" fmla="*/ 15058190 h 15058190"/>
              <a:gd name="csX11" fmla="*/ 1157 w 15361622"/>
              <a:gd name="csY11" fmla="*/ 0 h 15058190"/>
              <a:gd name="csX0" fmla="*/ 12802902 w 15361622"/>
              <a:gd name="csY0" fmla="*/ 1020910 h 15070221"/>
              <a:gd name="csX1" fmla="*/ 12932715 w 15361622"/>
              <a:gd name="csY1" fmla="*/ 1155119 h 15070221"/>
              <a:gd name="csX2" fmla="*/ 14223005 w 15361622"/>
              <a:gd name="csY2" fmla="*/ 1163476 h 15070221"/>
              <a:gd name="csX3" fmla="*/ 14219928 w 15361622"/>
              <a:gd name="csY3" fmla="*/ 2435509 h 15070221"/>
              <a:gd name="csX4" fmla="*/ 14355617 w 15361622"/>
              <a:gd name="csY4" fmla="*/ 2557414 h 15070221"/>
              <a:gd name="csX5" fmla="*/ 14355617 w 15361622"/>
              <a:gd name="csY5" fmla="*/ 1020091 h 15070221"/>
              <a:gd name="csX6" fmla="*/ 12802902 w 15361622"/>
              <a:gd name="csY6" fmla="*/ 1020910 h 15070221"/>
              <a:gd name="csX7" fmla="*/ 1157 w 15361622"/>
              <a:gd name="csY7" fmla="*/ 12031 h 15070221"/>
              <a:gd name="csX8" fmla="*/ 15360465 w 15361622"/>
              <a:gd name="csY8" fmla="*/ 0 h 15070221"/>
              <a:gd name="csX9" fmla="*/ 15360465 w 15361622"/>
              <a:gd name="csY9" fmla="*/ 13878517 h 15070221"/>
              <a:gd name="csX10" fmla="*/ 1157 w 15361622"/>
              <a:gd name="csY10" fmla="*/ 15070221 h 15070221"/>
              <a:gd name="csX11" fmla="*/ 1157 w 15361622"/>
              <a:gd name="csY11" fmla="*/ 12031 h 15070221"/>
              <a:gd name="csX0" fmla="*/ 12802902 w 15373030"/>
              <a:gd name="csY0" fmla="*/ 1020910 h 15070221"/>
              <a:gd name="csX1" fmla="*/ 12932715 w 15373030"/>
              <a:gd name="csY1" fmla="*/ 1155119 h 15070221"/>
              <a:gd name="csX2" fmla="*/ 14223005 w 15373030"/>
              <a:gd name="csY2" fmla="*/ 1163476 h 15070221"/>
              <a:gd name="csX3" fmla="*/ 14219928 w 15373030"/>
              <a:gd name="csY3" fmla="*/ 2435509 h 15070221"/>
              <a:gd name="csX4" fmla="*/ 14355617 w 15373030"/>
              <a:gd name="csY4" fmla="*/ 2557414 h 15070221"/>
              <a:gd name="csX5" fmla="*/ 14355617 w 15373030"/>
              <a:gd name="csY5" fmla="*/ 1020091 h 15070221"/>
              <a:gd name="csX6" fmla="*/ 12802902 w 15373030"/>
              <a:gd name="csY6" fmla="*/ 1020910 h 15070221"/>
              <a:gd name="csX7" fmla="*/ 1157 w 15373030"/>
              <a:gd name="csY7" fmla="*/ 12031 h 15070221"/>
              <a:gd name="csX8" fmla="*/ 15372497 w 15373030"/>
              <a:gd name="csY8" fmla="*/ 0 h 15070221"/>
              <a:gd name="csX9" fmla="*/ 15360465 w 15373030"/>
              <a:gd name="csY9" fmla="*/ 13878517 h 15070221"/>
              <a:gd name="csX10" fmla="*/ 1157 w 15373030"/>
              <a:gd name="csY10" fmla="*/ 15070221 h 15070221"/>
              <a:gd name="csX11" fmla="*/ 1157 w 15373030"/>
              <a:gd name="csY11" fmla="*/ 12031 h 15070221"/>
              <a:gd name="csX0" fmla="*/ 12802902 w 15373030"/>
              <a:gd name="csY0" fmla="*/ 1008879 h 15058190"/>
              <a:gd name="csX1" fmla="*/ 12932715 w 15373030"/>
              <a:gd name="csY1" fmla="*/ 1143088 h 15058190"/>
              <a:gd name="csX2" fmla="*/ 14223005 w 15373030"/>
              <a:gd name="csY2" fmla="*/ 1151445 h 15058190"/>
              <a:gd name="csX3" fmla="*/ 14219928 w 15373030"/>
              <a:gd name="csY3" fmla="*/ 2423478 h 15058190"/>
              <a:gd name="csX4" fmla="*/ 14355617 w 15373030"/>
              <a:gd name="csY4" fmla="*/ 2545383 h 15058190"/>
              <a:gd name="csX5" fmla="*/ 14355617 w 15373030"/>
              <a:gd name="csY5" fmla="*/ 1008060 h 15058190"/>
              <a:gd name="csX6" fmla="*/ 12802902 w 15373030"/>
              <a:gd name="csY6" fmla="*/ 1008879 h 15058190"/>
              <a:gd name="csX7" fmla="*/ 1157 w 15373030"/>
              <a:gd name="csY7" fmla="*/ 0 h 15058190"/>
              <a:gd name="csX8" fmla="*/ 15372497 w 15373030"/>
              <a:gd name="csY8" fmla="*/ 1 h 15058190"/>
              <a:gd name="csX9" fmla="*/ 15360465 w 15373030"/>
              <a:gd name="csY9" fmla="*/ 13866486 h 15058190"/>
              <a:gd name="csX10" fmla="*/ 1157 w 15373030"/>
              <a:gd name="csY10" fmla="*/ 15058190 h 15058190"/>
              <a:gd name="csX11" fmla="*/ 1157 w 15373030"/>
              <a:gd name="csY11" fmla="*/ 0 h 15058190"/>
              <a:gd name="csX0" fmla="*/ 12813776 w 15383904"/>
              <a:gd name="csY0" fmla="*/ 1008879 h 15082253"/>
              <a:gd name="csX1" fmla="*/ 12943589 w 15383904"/>
              <a:gd name="csY1" fmla="*/ 1143088 h 15082253"/>
              <a:gd name="csX2" fmla="*/ 14233879 w 15383904"/>
              <a:gd name="csY2" fmla="*/ 1151445 h 15082253"/>
              <a:gd name="csX3" fmla="*/ 14230802 w 15383904"/>
              <a:gd name="csY3" fmla="*/ 2423478 h 15082253"/>
              <a:gd name="csX4" fmla="*/ 14366491 w 15383904"/>
              <a:gd name="csY4" fmla="*/ 2545383 h 15082253"/>
              <a:gd name="csX5" fmla="*/ 14366491 w 15383904"/>
              <a:gd name="csY5" fmla="*/ 1008060 h 15082253"/>
              <a:gd name="csX6" fmla="*/ 12813776 w 15383904"/>
              <a:gd name="csY6" fmla="*/ 1008879 h 15082253"/>
              <a:gd name="csX7" fmla="*/ 12031 w 15383904"/>
              <a:gd name="csY7" fmla="*/ 0 h 15082253"/>
              <a:gd name="csX8" fmla="*/ 15383371 w 15383904"/>
              <a:gd name="csY8" fmla="*/ 1 h 15082253"/>
              <a:gd name="csX9" fmla="*/ 15371339 w 15383904"/>
              <a:gd name="csY9" fmla="*/ 13866486 h 15082253"/>
              <a:gd name="csX10" fmla="*/ 0 w 15383904"/>
              <a:gd name="csY10" fmla="*/ 15082253 h 15082253"/>
              <a:gd name="csX11" fmla="*/ 12031 w 15383904"/>
              <a:gd name="csY11" fmla="*/ 0 h 15082253"/>
              <a:gd name="csX0" fmla="*/ 12813776 w 15383904"/>
              <a:gd name="csY0" fmla="*/ 1008879 h 15082253"/>
              <a:gd name="csX1" fmla="*/ 12943589 w 15383904"/>
              <a:gd name="csY1" fmla="*/ 1143088 h 15082253"/>
              <a:gd name="csX2" fmla="*/ 14233879 w 15383904"/>
              <a:gd name="csY2" fmla="*/ 1127382 h 15082253"/>
              <a:gd name="csX3" fmla="*/ 14230802 w 15383904"/>
              <a:gd name="csY3" fmla="*/ 2423478 h 15082253"/>
              <a:gd name="csX4" fmla="*/ 14366491 w 15383904"/>
              <a:gd name="csY4" fmla="*/ 2545383 h 15082253"/>
              <a:gd name="csX5" fmla="*/ 14366491 w 15383904"/>
              <a:gd name="csY5" fmla="*/ 1008060 h 15082253"/>
              <a:gd name="csX6" fmla="*/ 12813776 w 15383904"/>
              <a:gd name="csY6" fmla="*/ 1008879 h 15082253"/>
              <a:gd name="csX7" fmla="*/ 12031 w 15383904"/>
              <a:gd name="csY7" fmla="*/ 0 h 15082253"/>
              <a:gd name="csX8" fmla="*/ 15383371 w 15383904"/>
              <a:gd name="csY8" fmla="*/ 1 h 15082253"/>
              <a:gd name="csX9" fmla="*/ 15371339 w 15383904"/>
              <a:gd name="csY9" fmla="*/ 13866486 h 15082253"/>
              <a:gd name="csX10" fmla="*/ 0 w 15383904"/>
              <a:gd name="csY10" fmla="*/ 15082253 h 15082253"/>
              <a:gd name="csX11" fmla="*/ 12031 w 15383904"/>
              <a:gd name="csY11" fmla="*/ 0 h 15082253"/>
              <a:gd name="csX0" fmla="*/ 12813776 w 15372497"/>
              <a:gd name="csY0" fmla="*/ 1008879 h 15082253"/>
              <a:gd name="csX1" fmla="*/ 12943589 w 15372497"/>
              <a:gd name="csY1" fmla="*/ 1143088 h 15082253"/>
              <a:gd name="csX2" fmla="*/ 14233879 w 15372497"/>
              <a:gd name="csY2" fmla="*/ 1127382 h 15082253"/>
              <a:gd name="csX3" fmla="*/ 14230802 w 15372497"/>
              <a:gd name="csY3" fmla="*/ 2423478 h 15082253"/>
              <a:gd name="csX4" fmla="*/ 14366491 w 15372497"/>
              <a:gd name="csY4" fmla="*/ 2545383 h 15082253"/>
              <a:gd name="csX5" fmla="*/ 14366491 w 15372497"/>
              <a:gd name="csY5" fmla="*/ 1008060 h 15082253"/>
              <a:gd name="csX6" fmla="*/ 12813776 w 15372497"/>
              <a:gd name="csY6" fmla="*/ 1008879 h 15082253"/>
              <a:gd name="csX7" fmla="*/ 12031 w 15372497"/>
              <a:gd name="csY7" fmla="*/ 0 h 15082253"/>
              <a:gd name="csX8" fmla="*/ 15371340 w 15372497"/>
              <a:gd name="csY8" fmla="*/ 12032 h 15082253"/>
              <a:gd name="csX9" fmla="*/ 15371339 w 15372497"/>
              <a:gd name="csY9" fmla="*/ 13866486 h 15082253"/>
              <a:gd name="csX10" fmla="*/ 0 w 15372497"/>
              <a:gd name="csY10" fmla="*/ 15082253 h 15082253"/>
              <a:gd name="csX11" fmla="*/ 12031 w 15372497"/>
              <a:gd name="csY11" fmla="*/ 0 h 15082253"/>
              <a:gd name="csX0" fmla="*/ 12814934 w 15373655"/>
              <a:gd name="csY0" fmla="*/ 996847 h 15070221"/>
              <a:gd name="csX1" fmla="*/ 12944747 w 15373655"/>
              <a:gd name="csY1" fmla="*/ 1131056 h 15070221"/>
              <a:gd name="csX2" fmla="*/ 14235037 w 15373655"/>
              <a:gd name="csY2" fmla="*/ 1115350 h 15070221"/>
              <a:gd name="csX3" fmla="*/ 14231960 w 15373655"/>
              <a:gd name="csY3" fmla="*/ 2411446 h 15070221"/>
              <a:gd name="csX4" fmla="*/ 14367649 w 15373655"/>
              <a:gd name="csY4" fmla="*/ 2533351 h 15070221"/>
              <a:gd name="csX5" fmla="*/ 14367649 w 15373655"/>
              <a:gd name="csY5" fmla="*/ 996028 h 15070221"/>
              <a:gd name="csX6" fmla="*/ 12814934 w 15373655"/>
              <a:gd name="csY6" fmla="*/ 996847 h 15070221"/>
              <a:gd name="csX7" fmla="*/ 1157 w 15373655"/>
              <a:gd name="csY7" fmla="*/ 0 h 15070221"/>
              <a:gd name="csX8" fmla="*/ 15372498 w 15373655"/>
              <a:gd name="csY8" fmla="*/ 0 h 15070221"/>
              <a:gd name="csX9" fmla="*/ 15372497 w 15373655"/>
              <a:gd name="csY9" fmla="*/ 13854454 h 15070221"/>
              <a:gd name="csX10" fmla="*/ 1158 w 15373655"/>
              <a:gd name="csY10" fmla="*/ 15070221 h 15070221"/>
              <a:gd name="csX11" fmla="*/ 1157 w 15373655"/>
              <a:gd name="csY11" fmla="*/ 0 h 15070221"/>
              <a:gd name="csX0" fmla="*/ 12813776 w 15372497"/>
              <a:gd name="csY0" fmla="*/ 1008879 h 15082253"/>
              <a:gd name="csX1" fmla="*/ 12943589 w 15372497"/>
              <a:gd name="csY1" fmla="*/ 1143088 h 15082253"/>
              <a:gd name="csX2" fmla="*/ 14233879 w 15372497"/>
              <a:gd name="csY2" fmla="*/ 1127382 h 15082253"/>
              <a:gd name="csX3" fmla="*/ 14230802 w 15372497"/>
              <a:gd name="csY3" fmla="*/ 2423478 h 15082253"/>
              <a:gd name="csX4" fmla="*/ 14366491 w 15372497"/>
              <a:gd name="csY4" fmla="*/ 2545383 h 15082253"/>
              <a:gd name="csX5" fmla="*/ 14366491 w 15372497"/>
              <a:gd name="csY5" fmla="*/ 1008060 h 15082253"/>
              <a:gd name="csX6" fmla="*/ 12813776 w 15372497"/>
              <a:gd name="csY6" fmla="*/ 1008879 h 15082253"/>
              <a:gd name="csX7" fmla="*/ 24062 w 15372497"/>
              <a:gd name="csY7" fmla="*/ 0 h 15082253"/>
              <a:gd name="csX8" fmla="*/ 15371340 w 15372497"/>
              <a:gd name="csY8" fmla="*/ 12032 h 15082253"/>
              <a:gd name="csX9" fmla="*/ 15371339 w 15372497"/>
              <a:gd name="csY9" fmla="*/ 13866486 h 15082253"/>
              <a:gd name="csX10" fmla="*/ 0 w 15372497"/>
              <a:gd name="csY10" fmla="*/ 15082253 h 15082253"/>
              <a:gd name="csX11" fmla="*/ 24062 w 15372497"/>
              <a:gd name="csY11" fmla="*/ 0 h 15082253"/>
              <a:gd name="csX0" fmla="*/ 12813776 w 15372497"/>
              <a:gd name="csY0" fmla="*/ 1008879 h 15082253"/>
              <a:gd name="csX1" fmla="*/ 12943589 w 15372497"/>
              <a:gd name="csY1" fmla="*/ 1143088 h 15082253"/>
              <a:gd name="csX2" fmla="*/ 14233879 w 15372497"/>
              <a:gd name="csY2" fmla="*/ 1127382 h 15082253"/>
              <a:gd name="csX3" fmla="*/ 14230802 w 15372497"/>
              <a:gd name="csY3" fmla="*/ 2423478 h 15082253"/>
              <a:gd name="csX4" fmla="*/ 14366491 w 15372497"/>
              <a:gd name="csY4" fmla="*/ 2545383 h 15082253"/>
              <a:gd name="csX5" fmla="*/ 14366491 w 15372497"/>
              <a:gd name="csY5" fmla="*/ 1008060 h 15082253"/>
              <a:gd name="csX6" fmla="*/ 12813776 w 15372497"/>
              <a:gd name="csY6" fmla="*/ 1008879 h 15082253"/>
              <a:gd name="csX7" fmla="*/ 24062 w 15372497"/>
              <a:gd name="csY7" fmla="*/ 0 h 15082253"/>
              <a:gd name="csX8" fmla="*/ 15371340 w 15372497"/>
              <a:gd name="csY8" fmla="*/ 12032 h 15082253"/>
              <a:gd name="csX9" fmla="*/ 15371339 w 15372497"/>
              <a:gd name="csY9" fmla="*/ 13866486 h 15082253"/>
              <a:gd name="csX10" fmla="*/ 0 w 15372497"/>
              <a:gd name="csY10" fmla="*/ 15082253 h 15082253"/>
              <a:gd name="csX11" fmla="*/ 24062 w 15372497"/>
              <a:gd name="csY11" fmla="*/ 0 h 15082253"/>
              <a:gd name="csX0" fmla="*/ 12813776 w 15372497"/>
              <a:gd name="csY0" fmla="*/ 1008879 h 15082253"/>
              <a:gd name="csX1" fmla="*/ 12943589 w 15372497"/>
              <a:gd name="csY1" fmla="*/ 1143088 h 15082253"/>
              <a:gd name="csX2" fmla="*/ 14221847 w 15372497"/>
              <a:gd name="csY2" fmla="*/ 1139414 h 15082253"/>
              <a:gd name="csX3" fmla="*/ 14230802 w 15372497"/>
              <a:gd name="csY3" fmla="*/ 2423478 h 15082253"/>
              <a:gd name="csX4" fmla="*/ 14366491 w 15372497"/>
              <a:gd name="csY4" fmla="*/ 2545383 h 15082253"/>
              <a:gd name="csX5" fmla="*/ 14366491 w 15372497"/>
              <a:gd name="csY5" fmla="*/ 1008060 h 15082253"/>
              <a:gd name="csX6" fmla="*/ 12813776 w 15372497"/>
              <a:gd name="csY6" fmla="*/ 1008879 h 15082253"/>
              <a:gd name="csX7" fmla="*/ 24062 w 15372497"/>
              <a:gd name="csY7" fmla="*/ 0 h 15082253"/>
              <a:gd name="csX8" fmla="*/ 15371340 w 15372497"/>
              <a:gd name="csY8" fmla="*/ 12032 h 15082253"/>
              <a:gd name="csX9" fmla="*/ 15371339 w 15372497"/>
              <a:gd name="csY9" fmla="*/ 13866486 h 15082253"/>
              <a:gd name="csX10" fmla="*/ 0 w 15372497"/>
              <a:gd name="csY10" fmla="*/ 15082253 h 15082253"/>
              <a:gd name="csX11" fmla="*/ 24062 w 15372497"/>
              <a:gd name="csY11" fmla="*/ 0 h 15082253"/>
              <a:gd name="csX0" fmla="*/ 12814934 w 15373655"/>
              <a:gd name="csY0" fmla="*/ 996848 h 15070222"/>
              <a:gd name="csX1" fmla="*/ 12944747 w 15373655"/>
              <a:gd name="csY1" fmla="*/ 1131057 h 15070222"/>
              <a:gd name="csX2" fmla="*/ 14223005 w 15373655"/>
              <a:gd name="csY2" fmla="*/ 1127383 h 15070222"/>
              <a:gd name="csX3" fmla="*/ 14231960 w 15373655"/>
              <a:gd name="csY3" fmla="*/ 2411447 h 15070222"/>
              <a:gd name="csX4" fmla="*/ 14367649 w 15373655"/>
              <a:gd name="csY4" fmla="*/ 2533352 h 15070222"/>
              <a:gd name="csX5" fmla="*/ 14367649 w 15373655"/>
              <a:gd name="csY5" fmla="*/ 996029 h 15070222"/>
              <a:gd name="csX6" fmla="*/ 12814934 w 15373655"/>
              <a:gd name="csY6" fmla="*/ 996848 h 15070222"/>
              <a:gd name="csX7" fmla="*/ 1157 w 15373655"/>
              <a:gd name="csY7" fmla="*/ 0 h 15070222"/>
              <a:gd name="csX8" fmla="*/ 15372498 w 15373655"/>
              <a:gd name="csY8" fmla="*/ 1 h 15070222"/>
              <a:gd name="csX9" fmla="*/ 15372497 w 15373655"/>
              <a:gd name="csY9" fmla="*/ 13854455 h 15070222"/>
              <a:gd name="csX10" fmla="*/ 1158 w 15373655"/>
              <a:gd name="csY10" fmla="*/ 15070222 h 15070222"/>
              <a:gd name="csX11" fmla="*/ 1157 w 15373655"/>
              <a:gd name="csY11" fmla="*/ 0 h 15070222"/>
              <a:gd name="csX0" fmla="*/ 12813776 w 15372497"/>
              <a:gd name="csY0" fmla="*/ 996848 h 15070222"/>
              <a:gd name="csX1" fmla="*/ 12943589 w 15372497"/>
              <a:gd name="csY1" fmla="*/ 1131057 h 15070222"/>
              <a:gd name="csX2" fmla="*/ 14221847 w 15372497"/>
              <a:gd name="csY2" fmla="*/ 1127383 h 15070222"/>
              <a:gd name="csX3" fmla="*/ 14230802 w 15372497"/>
              <a:gd name="csY3" fmla="*/ 2411447 h 15070222"/>
              <a:gd name="csX4" fmla="*/ 14366491 w 15372497"/>
              <a:gd name="csY4" fmla="*/ 2533352 h 15070222"/>
              <a:gd name="csX5" fmla="*/ 14366491 w 15372497"/>
              <a:gd name="csY5" fmla="*/ 996029 h 15070222"/>
              <a:gd name="csX6" fmla="*/ 12813776 w 15372497"/>
              <a:gd name="csY6" fmla="*/ 996848 h 15070222"/>
              <a:gd name="csX7" fmla="*/ 24062 w 15372497"/>
              <a:gd name="csY7" fmla="*/ 0 h 15070222"/>
              <a:gd name="csX8" fmla="*/ 15371340 w 15372497"/>
              <a:gd name="csY8" fmla="*/ 1 h 15070222"/>
              <a:gd name="csX9" fmla="*/ 15371339 w 15372497"/>
              <a:gd name="csY9" fmla="*/ 13854455 h 15070222"/>
              <a:gd name="csX10" fmla="*/ 0 w 15372497"/>
              <a:gd name="csY10" fmla="*/ 15070222 h 15070222"/>
              <a:gd name="csX11" fmla="*/ 24062 w 15372497"/>
              <a:gd name="csY11" fmla="*/ 0 h 15070222"/>
              <a:gd name="csX0" fmla="*/ 12814934 w 15373655"/>
              <a:gd name="csY0" fmla="*/ 996848 h 15070222"/>
              <a:gd name="csX1" fmla="*/ 12944747 w 15373655"/>
              <a:gd name="csY1" fmla="*/ 1131057 h 15070222"/>
              <a:gd name="csX2" fmla="*/ 14223005 w 15373655"/>
              <a:gd name="csY2" fmla="*/ 1127383 h 15070222"/>
              <a:gd name="csX3" fmla="*/ 14231960 w 15373655"/>
              <a:gd name="csY3" fmla="*/ 2411447 h 15070222"/>
              <a:gd name="csX4" fmla="*/ 14367649 w 15373655"/>
              <a:gd name="csY4" fmla="*/ 2533352 h 15070222"/>
              <a:gd name="csX5" fmla="*/ 14367649 w 15373655"/>
              <a:gd name="csY5" fmla="*/ 996029 h 15070222"/>
              <a:gd name="csX6" fmla="*/ 12814934 w 15373655"/>
              <a:gd name="csY6" fmla="*/ 996848 h 15070222"/>
              <a:gd name="csX7" fmla="*/ 1157 w 15373655"/>
              <a:gd name="csY7" fmla="*/ 0 h 15070222"/>
              <a:gd name="csX8" fmla="*/ 15372498 w 15373655"/>
              <a:gd name="csY8" fmla="*/ 1 h 15070222"/>
              <a:gd name="csX9" fmla="*/ 15372497 w 15373655"/>
              <a:gd name="csY9" fmla="*/ 13854455 h 15070222"/>
              <a:gd name="csX10" fmla="*/ 1158 w 15373655"/>
              <a:gd name="csY10" fmla="*/ 15070222 h 15070222"/>
              <a:gd name="csX11" fmla="*/ 1157 w 15373655"/>
              <a:gd name="csY11" fmla="*/ 0 h 15070222"/>
              <a:gd name="csX0" fmla="*/ 12813776 w 15372497"/>
              <a:gd name="csY0" fmla="*/ 996848 h 15070222"/>
              <a:gd name="csX1" fmla="*/ 12943589 w 15372497"/>
              <a:gd name="csY1" fmla="*/ 1131057 h 15070222"/>
              <a:gd name="csX2" fmla="*/ 14221847 w 15372497"/>
              <a:gd name="csY2" fmla="*/ 1127383 h 15070222"/>
              <a:gd name="csX3" fmla="*/ 14230802 w 15372497"/>
              <a:gd name="csY3" fmla="*/ 2411447 h 15070222"/>
              <a:gd name="csX4" fmla="*/ 14366491 w 15372497"/>
              <a:gd name="csY4" fmla="*/ 2533352 h 15070222"/>
              <a:gd name="csX5" fmla="*/ 14366491 w 15372497"/>
              <a:gd name="csY5" fmla="*/ 996029 h 15070222"/>
              <a:gd name="csX6" fmla="*/ 12813776 w 15372497"/>
              <a:gd name="csY6" fmla="*/ 996848 h 15070222"/>
              <a:gd name="csX7" fmla="*/ 24062 w 15372497"/>
              <a:gd name="csY7" fmla="*/ 0 h 15070222"/>
              <a:gd name="csX8" fmla="*/ 15371340 w 15372497"/>
              <a:gd name="csY8" fmla="*/ 1 h 15070222"/>
              <a:gd name="csX9" fmla="*/ 15371339 w 15372497"/>
              <a:gd name="csY9" fmla="*/ 13854455 h 15070222"/>
              <a:gd name="csX10" fmla="*/ 0 w 15372497"/>
              <a:gd name="csY10" fmla="*/ 15070222 h 15070222"/>
              <a:gd name="csX11" fmla="*/ 24062 w 15372497"/>
              <a:gd name="csY11" fmla="*/ 0 h 15070222"/>
              <a:gd name="csX0" fmla="*/ 12826342 w 15385063"/>
              <a:gd name="csY0" fmla="*/ 1020911 h 15094285"/>
              <a:gd name="csX1" fmla="*/ 12956155 w 15385063"/>
              <a:gd name="csY1" fmla="*/ 1155120 h 15094285"/>
              <a:gd name="csX2" fmla="*/ 14234413 w 15385063"/>
              <a:gd name="csY2" fmla="*/ 1151446 h 15094285"/>
              <a:gd name="csX3" fmla="*/ 14243368 w 15385063"/>
              <a:gd name="csY3" fmla="*/ 2435510 h 15094285"/>
              <a:gd name="csX4" fmla="*/ 14379057 w 15385063"/>
              <a:gd name="csY4" fmla="*/ 2557415 h 15094285"/>
              <a:gd name="csX5" fmla="*/ 14379057 w 15385063"/>
              <a:gd name="csY5" fmla="*/ 1020092 h 15094285"/>
              <a:gd name="csX6" fmla="*/ 12826342 w 15385063"/>
              <a:gd name="csY6" fmla="*/ 1020911 h 15094285"/>
              <a:gd name="csX7" fmla="*/ 533 w 15385063"/>
              <a:gd name="csY7" fmla="*/ 0 h 15094285"/>
              <a:gd name="csX8" fmla="*/ 15383906 w 15385063"/>
              <a:gd name="csY8" fmla="*/ 24064 h 15094285"/>
              <a:gd name="csX9" fmla="*/ 15383905 w 15385063"/>
              <a:gd name="csY9" fmla="*/ 13878518 h 15094285"/>
              <a:gd name="csX10" fmla="*/ 12566 w 15385063"/>
              <a:gd name="csY10" fmla="*/ 15094285 h 15094285"/>
              <a:gd name="csX11" fmla="*/ 533 w 15385063"/>
              <a:gd name="csY11" fmla="*/ 0 h 15094285"/>
              <a:gd name="csX0" fmla="*/ 12826342 w 15385063"/>
              <a:gd name="csY0" fmla="*/ 1008879 h 15082253"/>
              <a:gd name="csX1" fmla="*/ 12956155 w 15385063"/>
              <a:gd name="csY1" fmla="*/ 1143088 h 15082253"/>
              <a:gd name="csX2" fmla="*/ 14234413 w 15385063"/>
              <a:gd name="csY2" fmla="*/ 1139414 h 15082253"/>
              <a:gd name="csX3" fmla="*/ 14243368 w 15385063"/>
              <a:gd name="csY3" fmla="*/ 2423478 h 15082253"/>
              <a:gd name="csX4" fmla="*/ 14379057 w 15385063"/>
              <a:gd name="csY4" fmla="*/ 2545383 h 15082253"/>
              <a:gd name="csX5" fmla="*/ 14379057 w 15385063"/>
              <a:gd name="csY5" fmla="*/ 1008060 h 15082253"/>
              <a:gd name="csX6" fmla="*/ 12826342 w 15385063"/>
              <a:gd name="csY6" fmla="*/ 1008879 h 15082253"/>
              <a:gd name="csX7" fmla="*/ 533 w 15385063"/>
              <a:gd name="csY7" fmla="*/ 0 h 15082253"/>
              <a:gd name="csX8" fmla="*/ 15383906 w 15385063"/>
              <a:gd name="csY8" fmla="*/ 12032 h 15082253"/>
              <a:gd name="csX9" fmla="*/ 15383905 w 15385063"/>
              <a:gd name="csY9" fmla="*/ 13866486 h 15082253"/>
              <a:gd name="csX10" fmla="*/ 12566 w 15385063"/>
              <a:gd name="csY10" fmla="*/ 15082253 h 15082253"/>
              <a:gd name="csX11" fmla="*/ 533 w 15385063"/>
              <a:gd name="csY11" fmla="*/ 0 h 15082253"/>
              <a:gd name="csX0" fmla="*/ 12826971 w 15385692"/>
              <a:gd name="csY0" fmla="*/ 1008879 h 15082253"/>
              <a:gd name="csX1" fmla="*/ 12956784 w 15385692"/>
              <a:gd name="csY1" fmla="*/ 1143088 h 15082253"/>
              <a:gd name="csX2" fmla="*/ 14235042 w 15385692"/>
              <a:gd name="csY2" fmla="*/ 1139414 h 15082253"/>
              <a:gd name="csX3" fmla="*/ 14243997 w 15385692"/>
              <a:gd name="csY3" fmla="*/ 2423478 h 15082253"/>
              <a:gd name="csX4" fmla="*/ 14379686 w 15385692"/>
              <a:gd name="csY4" fmla="*/ 2545383 h 15082253"/>
              <a:gd name="csX5" fmla="*/ 14379686 w 15385692"/>
              <a:gd name="csY5" fmla="*/ 1008060 h 15082253"/>
              <a:gd name="csX6" fmla="*/ 12826971 w 15385692"/>
              <a:gd name="csY6" fmla="*/ 1008879 h 15082253"/>
              <a:gd name="csX7" fmla="*/ 1162 w 15385692"/>
              <a:gd name="csY7" fmla="*/ 0 h 15082253"/>
              <a:gd name="csX8" fmla="*/ 15384535 w 15385692"/>
              <a:gd name="csY8" fmla="*/ 12032 h 15082253"/>
              <a:gd name="csX9" fmla="*/ 15384534 w 15385692"/>
              <a:gd name="csY9" fmla="*/ 13866486 h 15082253"/>
              <a:gd name="csX10" fmla="*/ 1126 w 15385692"/>
              <a:gd name="csY10" fmla="*/ 15082253 h 15082253"/>
              <a:gd name="csX11" fmla="*/ 1162 w 15385692"/>
              <a:gd name="csY11" fmla="*/ 0 h 15082253"/>
              <a:gd name="csX0" fmla="*/ 12825845 w 15384566"/>
              <a:gd name="csY0" fmla="*/ 1008879 h 15082253"/>
              <a:gd name="csX1" fmla="*/ 12955658 w 15384566"/>
              <a:gd name="csY1" fmla="*/ 1143088 h 15082253"/>
              <a:gd name="csX2" fmla="*/ 14233916 w 15384566"/>
              <a:gd name="csY2" fmla="*/ 1139414 h 15082253"/>
              <a:gd name="csX3" fmla="*/ 14242871 w 15384566"/>
              <a:gd name="csY3" fmla="*/ 2423478 h 15082253"/>
              <a:gd name="csX4" fmla="*/ 14378560 w 15384566"/>
              <a:gd name="csY4" fmla="*/ 2545383 h 15082253"/>
              <a:gd name="csX5" fmla="*/ 14378560 w 15384566"/>
              <a:gd name="csY5" fmla="*/ 1008060 h 15082253"/>
              <a:gd name="csX6" fmla="*/ 12825845 w 15384566"/>
              <a:gd name="csY6" fmla="*/ 1008879 h 15082253"/>
              <a:gd name="csX7" fmla="*/ 12105 w 15384566"/>
              <a:gd name="csY7" fmla="*/ 0 h 15082253"/>
              <a:gd name="csX8" fmla="*/ 15383409 w 15384566"/>
              <a:gd name="csY8" fmla="*/ 12032 h 15082253"/>
              <a:gd name="csX9" fmla="*/ 15383408 w 15384566"/>
              <a:gd name="csY9" fmla="*/ 13866486 h 15082253"/>
              <a:gd name="csX10" fmla="*/ 0 w 15384566"/>
              <a:gd name="csY10" fmla="*/ 15082253 h 15082253"/>
              <a:gd name="csX11" fmla="*/ 12105 w 15384566"/>
              <a:gd name="csY11" fmla="*/ 0 h 15082253"/>
              <a:gd name="csX0" fmla="*/ 12825845 w 15384566"/>
              <a:gd name="csY0" fmla="*/ 1008879 h 15082253"/>
              <a:gd name="csX1" fmla="*/ 12955658 w 15384566"/>
              <a:gd name="csY1" fmla="*/ 1143088 h 15082253"/>
              <a:gd name="csX2" fmla="*/ 14233916 w 15384566"/>
              <a:gd name="csY2" fmla="*/ 1139414 h 15082253"/>
              <a:gd name="csX3" fmla="*/ 14242871 w 15384566"/>
              <a:gd name="csY3" fmla="*/ 2423478 h 15082253"/>
              <a:gd name="csX4" fmla="*/ 14378560 w 15384566"/>
              <a:gd name="csY4" fmla="*/ 2527965 h 15082253"/>
              <a:gd name="csX5" fmla="*/ 14378560 w 15384566"/>
              <a:gd name="csY5" fmla="*/ 1008060 h 15082253"/>
              <a:gd name="csX6" fmla="*/ 12825845 w 15384566"/>
              <a:gd name="csY6" fmla="*/ 1008879 h 15082253"/>
              <a:gd name="csX7" fmla="*/ 12105 w 15384566"/>
              <a:gd name="csY7" fmla="*/ 0 h 15082253"/>
              <a:gd name="csX8" fmla="*/ 15383409 w 15384566"/>
              <a:gd name="csY8" fmla="*/ 12032 h 15082253"/>
              <a:gd name="csX9" fmla="*/ 15383408 w 15384566"/>
              <a:gd name="csY9" fmla="*/ 13866486 h 15082253"/>
              <a:gd name="csX10" fmla="*/ 0 w 15384566"/>
              <a:gd name="csY10" fmla="*/ 15082253 h 15082253"/>
              <a:gd name="csX11" fmla="*/ 12105 w 15384566"/>
              <a:gd name="csY11" fmla="*/ 0 h 15082253"/>
              <a:gd name="csX0" fmla="*/ 12825845 w 15384566"/>
              <a:gd name="csY0" fmla="*/ 1008879 h 15082253"/>
              <a:gd name="csX1" fmla="*/ 12955658 w 15384566"/>
              <a:gd name="csY1" fmla="*/ 1143088 h 15082253"/>
              <a:gd name="csX2" fmla="*/ 14233916 w 15384566"/>
              <a:gd name="csY2" fmla="*/ 1139414 h 15082253"/>
              <a:gd name="csX3" fmla="*/ 14234134 w 15384566"/>
              <a:gd name="csY3" fmla="*/ 2397352 h 15082253"/>
              <a:gd name="csX4" fmla="*/ 14378560 w 15384566"/>
              <a:gd name="csY4" fmla="*/ 2527965 h 15082253"/>
              <a:gd name="csX5" fmla="*/ 14378560 w 15384566"/>
              <a:gd name="csY5" fmla="*/ 1008060 h 15082253"/>
              <a:gd name="csX6" fmla="*/ 12825845 w 15384566"/>
              <a:gd name="csY6" fmla="*/ 1008879 h 15082253"/>
              <a:gd name="csX7" fmla="*/ 12105 w 15384566"/>
              <a:gd name="csY7" fmla="*/ 0 h 15082253"/>
              <a:gd name="csX8" fmla="*/ 15383409 w 15384566"/>
              <a:gd name="csY8" fmla="*/ 12032 h 15082253"/>
              <a:gd name="csX9" fmla="*/ 15383408 w 15384566"/>
              <a:gd name="csY9" fmla="*/ 13866486 h 15082253"/>
              <a:gd name="csX10" fmla="*/ 0 w 15384566"/>
              <a:gd name="csY10" fmla="*/ 15082253 h 15082253"/>
              <a:gd name="csX11" fmla="*/ 12105 w 15384566"/>
              <a:gd name="csY11" fmla="*/ 0 h 15082253"/>
              <a:gd name="csX0" fmla="*/ 12825845 w 15384566"/>
              <a:gd name="csY0" fmla="*/ 1008879 h 15082253"/>
              <a:gd name="csX1" fmla="*/ 12955658 w 15384566"/>
              <a:gd name="csY1" fmla="*/ 1143088 h 15082253"/>
              <a:gd name="csX2" fmla="*/ 14233916 w 15384566"/>
              <a:gd name="csY2" fmla="*/ 1139414 h 15082253"/>
              <a:gd name="csX3" fmla="*/ 14234134 w 15384566"/>
              <a:gd name="csY3" fmla="*/ 2397352 h 15082253"/>
              <a:gd name="csX4" fmla="*/ 14378560 w 15384566"/>
              <a:gd name="csY4" fmla="*/ 2527965 h 15082253"/>
              <a:gd name="csX5" fmla="*/ 14378560 w 15384566"/>
              <a:gd name="csY5" fmla="*/ 1008060 h 15082253"/>
              <a:gd name="csX6" fmla="*/ 12825845 w 15384566"/>
              <a:gd name="csY6" fmla="*/ 1008879 h 15082253"/>
              <a:gd name="csX7" fmla="*/ 4708 w 15384566"/>
              <a:gd name="csY7" fmla="*/ 0 h 15082253"/>
              <a:gd name="csX8" fmla="*/ 15383409 w 15384566"/>
              <a:gd name="csY8" fmla="*/ 12032 h 15082253"/>
              <a:gd name="csX9" fmla="*/ 15383408 w 15384566"/>
              <a:gd name="csY9" fmla="*/ 13866486 h 15082253"/>
              <a:gd name="csX10" fmla="*/ 0 w 15384566"/>
              <a:gd name="csY10" fmla="*/ 15082253 h 15082253"/>
              <a:gd name="csX11" fmla="*/ 4708 w 15384566"/>
              <a:gd name="csY11" fmla="*/ 0 h 1508225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</a:cxnLst>
            <a:rect l="l" t="t" r="r" b="b"/>
            <a:pathLst>
              <a:path w="15384566" h="15082253">
                <a:moveTo>
                  <a:pt x="12825845" y="1008879"/>
                </a:moveTo>
                <a:lnTo>
                  <a:pt x="12955658" y="1143088"/>
                </a:lnTo>
                <a:lnTo>
                  <a:pt x="14233916" y="1139414"/>
                </a:lnTo>
                <a:cubicBezTo>
                  <a:pt x="14232801" y="1778842"/>
                  <a:pt x="14234877" y="1971066"/>
                  <a:pt x="14234134" y="2397352"/>
                </a:cubicBezTo>
                <a:lnTo>
                  <a:pt x="14378560" y="2527965"/>
                </a:lnTo>
                <a:cubicBezTo>
                  <a:pt x="14382544" y="2008700"/>
                  <a:pt x="14372583" y="1786957"/>
                  <a:pt x="14378560" y="1008060"/>
                </a:cubicBezTo>
                <a:lnTo>
                  <a:pt x="12825845" y="1008879"/>
                </a:lnTo>
                <a:close/>
                <a:moveTo>
                  <a:pt x="4708" y="0"/>
                </a:moveTo>
                <a:lnTo>
                  <a:pt x="15383409" y="12032"/>
                </a:lnTo>
                <a:cubicBezTo>
                  <a:pt x="15387419" y="4634194"/>
                  <a:pt x="15379398" y="9244324"/>
                  <a:pt x="15383408" y="13866486"/>
                </a:cubicBezTo>
                <a:lnTo>
                  <a:pt x="0" y="15082253"/>
                </a:lnTo>
                <a:cubicBezTo>
                  <a:pt x="4011" y="10066867"/>
                  <a:pt x="697" y="5015386"/>
                  <a:pt x="4708" y="0"/>
                </a:cubicBezTo>
                <a:close/>
              </a:path>
            </a:pathLst>
          </a:custGeom>
          <a:solidFill>
            <a:schemeClr val="accent5"/>
          </a:solidFill>
        </p:spPr>
        <p:txBody>
          <a:bodyPr wrap="square">
            <a:noAutofit/>
          </a:bodyPr>
          <a:lstStyle>
            <a:lvl1pPr marL="0" indent="0" algn="l">
              <a:buFontTx/>
              <a:buNone/>
              <a:defRPr sz="6000">
                <a:solidFill>
                  <a:schemeClr val="bg1"/>
                </a:solidFill>
              </a:defRPr>
            </a:lvl1pPr>
          </a:lstStyle>
          <a:p>
            <a:r>
              <a:rPr lang="de-DE"/>
              <a:t>Insert </a:t>
            </a:r>
            <a:r>
              <a:rPr lang="de-DE" err="1"/>
              <a:t>image</a:t>
            </a:r>
            <a:endParaRPr lang="de-DE"/>
          </a:p>
        </p:txBody>
      </p:sp>
      <p:sp>
        <p:nvSpPr>
          <p:cNvPr id="7" name="Textplatzhalter 22">
            <a:extLst>
              <a:ext uri="{FF2B5EF4-FFF2-40B4-BE49-F238E27FC236}">
                <a16:creationId xmlns:a16="http://schemas.microsoft.com/office/drawing/2014/main" id="{48707C0B-537B-E387-B9C9-DA39B71327F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999" y="16966348"/>
            <a:ext cx="7811744" cy="158417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4400">
                <a:solidFill>
                  <a:schemeClr val="bg1"/>
                </a:solidFill>
              </a:defRPr>
            </a:lvl1pPr>
            <a:lvl2pPr marL="427283" indent="0">
              <a:buFontTx/>
              <a:buNone/>
              <a:defRPr sz="4699"/>
            </a:lvl2pPr>
            <a:lvl3pPr marL="849179" indent="0">
              <a:buFontTx/>
              <a:buNone/>
              <a:defRPr sz="4699"/>
            </a:lvl3pPr>
            <a:lvl4pPr marL="1273763" indent="0">
              <a:buFontTx/>
              <a:buNone/>
              <a:defRPr sz="4699"/>
            </a:lvl4pPr>
            <a:lvl5pPr>
              <a:buFontTx/>
              <a:buNone/>
              <a:defRPr sz="4699"/>
            </a:lvl5pPr>
          </a:lstStyle>
          <a:p>
            <a:pPr lvl="0"/>
            <a:r>
              <a:rPr lang="de-DE"/>
              <a:t>Position</a:t>
            </a:r>
            <a:br>
              <a:rPr lang="de-DE"/>
            </a:br>
            <a:r>
              <a:rPr lang="de-DE"/>
              <a:t>Company</a:t>
            </a:r>
          </a:p>
        </p:txBody>
      </p:sp>
      <p:sp>
        <p:nvSpPr>
          <p:cNvPr id="8" name="Textplatzhalter 18">
            <a:extLst>
              <a:ext uri="{FF2B5EF4-FFF2-40B4-BE49-F238E27FC236}">
                <a16:creationId xmlns:a16="http://schemas.microsoft.com/office/drawing/2014/main" id="{EA125BAD-1212-F421-ACF0-4165C6FD8D0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35999" y="15561195"/>
            <a:ext cx="13393359" cy="100811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8000" b="1">
                <a:solidFill>
                  <a:schemeClr val="accent4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/>
              <a:t>Name</a:t>
            </a: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22E7D895-E56B-877F-2C99-B1C4525AD9D2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674541" y="17147365"/>
            <a:ext cx="4654817" cy="1222142"/>
          </a:xfrm>
          <a:prstGeom prst="rect">
            <a:avLst/>
          </a:prstGeom>
        </p:spPr>
      </p:pic>
      <p:sp>
        <p:nvSpPr>
          <p:cNvPr id="2" name="Rechteck 48">
            <a:extLst>
              <a:ext uri="{FF2B5EF4-FFF2-40B4-BE49-F238E27FC236}">
                <a16:creationId xmlns:a16="http://schemas.microsoft.com/office/drawing/2014/main" id="{0567CA33-098C-858E-FB03-CE5DBBB9E5B1}"/>
              </a:ext>
            </a:extLst>
          </p:cNvPr>
          <p:cNvSpPr/>
          <p:nvPr userDrawn="1"/>
        </p:nvSpPr>
        <p:spPr>
          <a:xfrm>
            <a:off x="-1" y="10154066"/>
            <a:ext cx="5590818" cy="3970995"/>
          </a:xfrm>
          <a:custGeom>
            <a:avLst/>
            <a:gdLst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21241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19336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9255 w 2276861"/>
              <a:gd name="connsiteY0" fmla="*/ 0 h 2256506"/>
              <a:gd name="connsiteX1" fmla="*/ 2276861 w 2276861"/>
              <a:gd name="connsiteY1" fmla="*/ 0 h 2256506"/>
              <a:gd name="connsiteX2" fmla="*/ 2276861 w 2276861"/>
              <a:gd name="connsiteY2" fmla="*/ 1933605 h 2256506"/>
              <a:gd name="connsiteX3" fmla="*/ 0 w 2276861"/>
              <a:gd name="connsiteY3" fmla="*/ 2256506 h 2256506"/>
              <a:gd name="connsiteX4" fmla="*/ 9255 w 2276861"/>
              <a:gd name="connsiteY4" fmla="*/ 0 h 2256506"/>
              <a:gd name="connsiteX0" fmla="*/ 9255 w 2276861"/>
              <a:gd name="connsiteY0" fmla="*/ 0 h 2332164"/>
              <a:gd name="connsiteX1" fmla="*/ 2276861 w 2276861"/>
              <a:gd name="connsiteY1" fmla="*/ 0 h 2332164"/>
              <a:gd name="connsiteX2" fmla="*/ 2276861 w 2276861"/>
              <a:gd name="connsiteY2" fmla="*/ 1933605 h 2332164"/>
              <a:gd name="connsiteX3" fmla="*/ 0 w 2276861"/>
              <a:gd name="connsiteY3" fmla="*/ 2332164 h 2332164"/>
              <a:gd name="connsiteX4" fmla="*/ 9255 w 2276861"/>
              <a:gd name="connsiteY4" fmla="*/ 0 h 2332164"/>
              <a:gd name="connsiteX0" fmla="*/ 9255 w 2276861"/>
              <a:gd name="connsiteY0" fmla="*/ 0 h 2294335"/>
              <a:gd name="connsiteX1" fmla="*/ 2276861 w 2276861"/>
              <a:gd name="connsiteY1" fmla="*/ 0 h 2294335"/>
              <a:gd name="connsiteX2" fmla="*/ 2276861 w 2276861"/>
              <a:gd name="connsiteY2" fmla="*/ 1933605 h 2294335"/>
              <a:gd name="connsiteX3" fmla="*/ 0 w 2276861"/>
              <a:gd name="connsiteY3" fmla="*/ 2294335 h 2294335"/>
              <a:gd name="connsiteX4" fmla="*/ 9255 w 2276861"/>
              <a:gd name="connsiteY4" fmla="*/ 0 h 2294335"/>
              <a:gd name="connsiteX0" fmla="*/ 9255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9255 w 2276861"/>
              <a:gd name="connsiteY4" fmla="*/ 0 h 2235538"/>
              <a:gd name="connsiteX0" fmla="*/ 1497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1497 w 2276861"/>
              <a:gd name="connsiteY4" fmla="*/ 0 h 2235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6861" h="2235538">
                <a:moveTo>
                  <a:pt x="1497" y="0"/>
                </a:moveTo>
                <a:lnTo>
                  <a:pt x="2276861" y="0"/>
                </a:lnTo>
                <a:lnTo>
                  <a:pt x="2276861" y="1933605"/>
                </a:lnTo>
                <a:lnTo>
                  <a:pt x="0" y="2235538"/>
                </a:lnTo>
                <a:lnTo>
                  <a:pt x="1497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50800" dist="127000" dir="2700000" sx="102000" sy="102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10000"/>
              </a:lnSpc>
              <a:spcAft>
                <a:spcPts val="1000"/>
              </a:spcAft>
            </a:pPr>
            <a:endParaRPr lang="de-DE" sz="3200" b="1">
              <a:solidFill>
                <a:schemeClr val="tx2"/>
              </a:solidFill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E3743510-949E-DAC3-1F6D-E1E6CCEC1E32}"/>
              </a:ext>
            </a:extLst>
          </p:cNvPr>
          <p:cNvSpPr txBox="1"/>
          <p:nvPr userDrawn="1"/>
        </p:nvSpPr>
        <p:spPr>
          <a:xfrm>
            <a:off x="936000" y="10719644"/>
            <a:ext cx="8674634" cy="188922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1000"/>
              </a:spcAft>
            </a:pPr>
            <a:r>
              <a:rPr lang="de-DE" sz="6400" b="1" kern="1200">
                <a:solidFill>
                  <a:schemeClr val="tx2"/>
                </a:solidFill>
                <a:latin typeface="+mn-lt"/>
                <a:ea typeface="+mn-ea"/>
                <a:cs typeface="+mn-cs"/>
              </a:rPr>
              <a:t>See </a:t>
            </a:r>
            <a:r>
              <a:rPr lang="de-DE" sz="6400" b="1" kern="1200" err="1">
                <a:solidFill>
                  <a:schemeClr val="tx2"/>
                </a:solidFill>
                <a:latin typeface="+mn-lt"/>
                <a:ea typeface="+mn-ea"/>
                <a:cs typeface="+mn-cs"/>
              </a:rPr>
              <a:t>you</a:t>
            </a:r>
            <a:r>
              <a:rPr lang="de-DE" sz="6400" b="1" kern="1200">
                <a:solidFill>
                  <a:schemeClr val="tx2"/>
                </a:solidFill>
                <a:latin typeface="+mn-lt"/>
                <a:ea typeface="+mn-ea"/>
                <a:cs typeface="+mn-cs"/>
              </a:rPr>
              <a:t> at </a:t>
            </a:r>
            <a:br>
              <a:rPr lang="de-DE" sz="6400" b="1" kern="1200">
                <a:solidFill>
                  <a:schemeClr val="tx2"/>
                </a:solidFill>
                <a:latin typeface="+mn-lt"/>
                <a:ea typeface="+mn-ea"/>
                <a:cs typeface="+mn-cs"/>
              </a:rPr>
            </a:br>
            <a:r>
              <a:rPr lang="de-DE" sz="6400" b="1">
                <a:solidFill>
                  <a:schemeClr val="tx2"/>
                </a:solidFill>
              </a:rPr>
              <a:t>#AIDAQ26!</a:t>
            </a:r>
          </a:p>
        </p:txBody>
      </p:sp>
    </p:spTree>
    <p:extLst>
      <p:ext uri="{BB962C8B-B14F-4D97-AF65-F5344CB8AC3E}">
        <p14:creationId xmlns:p14="http://schemas.microsoft.com/office/powerpoint/2010/main" val="3028680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peaker 3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ildplatzhalter 12">
            <a:extLst>
              <a:ext uri="{FF2B5EF4-FFF2-40B4-BE49-F238E27FC236}">
                <a16:creationId xmlns:a16="http://schemas.microsoft.com/office/drawing/2014/main" id="{F410E84D-F660-0AE5-1210-4E2AB63678A8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-32657" y="-1050"/>
            <a:ext cx="15367902" cy="19173701"/>
          </a:xfrm>
          <a:custGeom>
            <a:avLst/>
            <a:gdLst>
              <a:gd name="connsiteX0" fmla="*/ 13391929 w 15335245"/>
              <a:gd name="connsiteY0" fmla="*/ 800605 h 15058189"/>
              <a:gd name="connsiteX1" fmla="*/ 13391929 w 15335245"/>
              <a:gd name="connsiteY1" fmla="*/ 2096749 h 15058189"/>
              <a:gd name="connsiteX2" fmla="*/ 14652401 w 15335245"/>
              <a:gd name="connsiteY2" fmla="*/ 1987182 h 15058189"/>
              <a:gd name="connsiteX3" fmla="*/ 14652401 w 15335245"/>
              <a:gd name="connsiteY3" fmla="*/ 800605 h 15058189"/>
              <a:gd name="connsiteX4" fmla="*/ 0 w 15335245"/>
              <a:gd name="connsiteY4" fmla="*/ 0 h 15058189"/>
              <a:gd name="connsiteX5" fmla="*/ 15335245 w 15335245"/>
              <a:gd name="connsiteY5" fmla="*/ 0 h 15058189"/>
              <a:gd name="connsiteX6" fmla="*/ 15335245 w 15335245"/>
              <a:gd name="connsiteY6" fmla="*/ 13785272 h 15058189"/>
              <a:gd name="connsiteX7" fmla="*/ 0 w 15335245"/>
              <a:gd name="connsiteY7" fmla="*/ 15058189 h 15058189"/>
              <a:gd name="connsiteX0" fmla="*/ 13391929 w 15335245"/>
              <a:gd name="connsiteY0" fmla="*/ 800605 h 15058189"/>
              <a:gd name="connsiteX1" fmla="*/ 13391929 w 15335245"/>
              <a:gd name="connsiteY1" fmla="*/ 2096749 h 15058189"/>
              <a:gd name="connsiteX2" fmla="*/ 14652401 w 15335245"/>
              <a:gd name="connsiteY2" fmla="*/ 1987182 h 15058189"/>
              <a:gd name="connsiteX3" fmla="*/ 14604776 w 15335245"/>
              <a:gd name="connsiteY3" fmla="*/ 800605 h 15058189"/>
              <a:gd name="connsiteX4" fmla="*/ 13391929 w 15335245"/>
              <a:gd name="connsiteY4" fmla="*/ 800605 h 15058189"/>
              <a:gd name="connsiteX5" fmla="*/ 0 w 15335245"/>
              <a:gd name="connsiteY5" fmla="*/ 0 h 15058189"/>
              <a:gd name="connsiteX6" fmla="*/ 15335245 w 15335245"/>
              <a:gd name="connsiteY6" fmla="*/ 0 h 15058189"/>
              <a:gd name="connsiteX7" fmla="*/ 15335245 w 15335245"/>
              <a:gd name="connsiteY7" fmla="*/ 13785272 h 15058189"/>
              <a:gd name="connsiteX8" fmla="*/ 0 w 15335245"/>
              <a:gd name="connsiteY8" fmla="*/ 15058189 h 15058189"/>
              <a:gd name="connsiteX9" fmla="*/ 0 w 15335245"/>
              <a:gd name="connsiteY9" fmla="*/ 0 h 15058189"/>
              <a:gd name="connsiteX0" fmla="*/ 13391929 w 15335245"/>
              <a:gd name="connsiteY0" fmla="*/ 800605 h 15058189"/>
              <a:gd name="connsiteX1" fmla="*/ 13391929 w 15335245"/>
              <a:gd name="connsiteY1" fmla="*/ 2096749 h 15058189"/>
              <a:gd name="connsiteX2" fmla="*/ 14604776 w 15335245"/>
              <a:gd name="connsiteY2" fmla="*/ 1977657 h 15058189"/>
              <a:gd name="connsiteX3" fmla="*/ 14604776 w 15335245"/>
              <a:gd name="connsiteY3" fmla="*/ 800605 h 15058189"/>
              <a:gd name="connsiteX4" fmla="*/ 13391929 w 15335245"/>
              <a:gd name="connsiteY4" fmla="*/ 800605 h 15058189"/>
              <a:gd name="connsiteX5" fmla="*/ 0 w 15335245"/>
              <a:gd name="connsiteY5" fmla="*/ 0 h 15058189"/>
              <a:gd name="connsiteX6" fmla="*/ 15335245 w 15335245"/>
              <a:gd name="connsiteY6" fmla="*/ 0 h 15058189"/>
              <a:gd name="connsiteX7" fmla="*/ 15335245 w 15335245"/>
              <a:gd name="connsiteY7" fmla="*/ 13785272 h 15058189"/>
              <a:gd name="connsiteX8" fmla="*/ 0 w 15335245"/>
              <a:gd name="connsiteY8" fmla="*/ 15058189 h 15058189"/>
              <a:gd name="connsiteX9" fmla="*/ 0 w 15335245"/>
              <a:gd name="connsiteY9" fmla="*/ 0 h 15058189"/>
              <a:gd name="connsiteX0" fmla="*/ 13391929 w 15335245"/>
              <a:gd name="connsiteY0" fmla="*/ 800605 h 15058189"/>
              <a:gd name="connsiteX1" fmla="*/ 13391929 w 15335245"/>
              <a:gd name="connsiteY1" fmla="*/ 2086117 h 15058189"/>
              <a:gd name="connsiteX2" fmla="*/ 14604776 w 15335245"/>
              <a:gd name="connsiteY2" fmla="*/ 1977657 h 15058189"/>
              <a:gd name="connsiteX3" fmla="*/ 14604776 w 15335245"/>
              <a:gd name="connsiteY3" fmla="*/ 800605 h 15058189"/>
              <a:gd name="connsiteX4" fmla="*/ 13391929 w 15335245"/>
              <a:gd name="connsiteY4" fmla="*/ 800605 h 15058189"/>
              <a:gd name="connsiteX5" fmla="*/ 0 w 15335245"/>
              <a:gd name="connsiteY5" fmla="*/ 0 h 15058189"/>
              <a:gd name="connsiteX6" fmla="*/ 15335245 w 15335245"/>
              <a:gd name="connsiteY6" fmla="*/ 0 h 15058189"/>
              <a:gd name="connsiteX7" fmla="*/ 15335245 w 15335245"/>
              <a:gd name="connsiteY7" fmla="*/ 13785272 h 15058189"/>
              <a:gd name="connsiteX8" fmla="*/ 0 w 15335245"/>
              <a:gd name="connsiteY8" fmla="*/ 15058189 h 15058189"/>
              <a:gd name="connsiteX9" fmla="*/ 0 w 15335245"/>
              <a:gd name="connsiteY9" fmla="*/ 0 h 15058189"/>
              <a:gd name="connsiteX0" fmla="*/ 13391929 w 15335245"/>
              <a:gd name="connsiteY0" fmla="*/ 800605 h 15058189"/>
              <a:gd name="connsiteX1" fmla="*/ 13391929 w 15335245"/>
              <a:gd name="connsiteY1" fmla="*/ 2086117 h 15058189"/>
              <a:gd name="connsiteX2" fmla="*/ 14604776 w 15335245"/>
              <a:gd name="connsiteY2" fmla="*/ 1967025 h 15058189"/>
              <a:gd name="connsiteX3" fmla="*/ 14604776 w 15335245"/>
              <a:gd name="connsiteY3" fmla="*/ 800605 h 15058189"/>
              <a:gd name="connsiteX4" fmla="*/ 13391929 w 15335245"/>
              <a:gd name="connsiteY4" fmla="*/ 800605 h 15058189"/>
              <a:gd name="connsiteX5" fmla="*/ 0 w 15335245"/>
              <a:gd name="connsiteY5" fmla="*/ 0 h 15058189"/>
              <a:gd name="connsiteX6" fmla="*/ 15335245 w 15335245"/>
              <a:gd name="connsiteY6" fmla="*/ 0 h 15058189"/>
              <a:gd name="connsiteX7" fmla="*/ 15335245 w 15335245"/>
              <a:gd name="connsiteY7" fmla="*/ 13785272 h 15058189"/>
              <a:gd name="connsiteX8" fmla="*/ 0 w 15335245"/>
              <a:gd name="connsiteY8" fmla="*/ 15058189 h 15058189"/>
              <a:gd name="connsiteX9" fmla="*/ 0 w 15335245"/>
              <a:gd name="connsiteY9" fmla="*/ 0 h 15058189"/>
              <a:gd name="connsiteX0" fmla="*/ 13391929 w 15335245"/>
              <a:gd name="connsiteY0" fmla="*/ 800605 h 15058189"/>
              <a:gd name="connsiteX1" fmla="*/ 13391929 w 15335245"/>
              <a:gd name="connsiteY1" fmla="*/ 2075484 h 15058189"/>
              <a:gd name="connsiteX2" fmla="*/ 14604776 w 15335245"/>
              <a:gd name="connsiteY2" fmla="*/ 1967025 h 15058189"/>
              <a:gd name="connsiteX3" fmla="*/ 14604776 w 15335245"/>
              <a:gd name="connsiteY3" fmla="*/ 800605 h 15058189"/>
              <a:gd name="connsiteX4" fmla="*/ 13391929 w 15335245"/>
              <a:gd name="connsiteY4" fmla="*/ 800605 h 15058189"/>
              <a:gd name="connsiteX5" fmla="*/ 0 w 15335245"/>
              <a:gd name="connsiteY5" fmla="*/ 0 h 15058189"/>
              <a:gd name="connsiteX6" fmla="*/ 15335245 w 15335245"/>
              <a:gd name="connsiteY6" fmla="*/ 0 h 15058189"/>
              <a:gd name="connsiteX7" fmla="*/ 15335245 w 15335245"/>
              <a:gd name="connsiteY7" fmla="*/ 13785272 h 15058189"/>
              <a:gd name="connsiteX8" fmla="*/ 0 w 15335245"/>
              <a:gd name="connsiteY8" fmla="*/ 15058189 h 15058189"/>
              <a:gd name="connsiteX9" fmla="*/ 0 w 15335245"/>
              <a:gd name="connsiteY9" fmla="*/ 0 h 15058189"/>
              <a:gd name="connsiteX0" fmla="*/ 13391929 w 15335245"/>
              <a:gd name="connsiteY0" fmla="*/ 800605 h 15058189"/>
              <a:gd name="connsiteX1" fmla="*/ 13391929 w 15335245"/>
              <a:gd name="connsiteY1" fmla="*/ 2075484 h 15058189"/>
              <a:gd name="connsiteX2" fmla="*/ 14604776 w 15335245"/>
              <a:gd name="connsiteY2" fmla="*/ 1967025 h 15058189"/>
              <a:gd name="connsiteX3" fmla="*/ 14577480 w 15335245"/>
              <a:gd name="connsiteY3" fmla="*/ 800605 h 15058189"/>
              <a:gd name="connsiteX4" fmla="*/ 13391929 w 15335245"/>
              <a:gd name="connsiteY4" fmla="*/ 800605 h 15058189"/>
              <a:gd name="connsiteX5" fmla="*/ 0 w 15335245"/>
              <a:gd name="connsiteY5" fmla="*/ 0 h 15058189"/>
              <a:gd name="connsiteX6" fmla="*/ 15335245 w 15335245"/>
              <a:gd name="connsiteY6" fmla="*/ 0 h 15058189"/>
              <a:gd name="connsiteX7" fmla="*/ 15335245 w 15335245"/>
              <a:gd name="connsiteY7" fmla="*/ 13785272 h 15058189"/>
              <a:gd name="connsiteX8" fmla="*/ 0 w 15335245"/>
              <a:gd name="connsiteY8" fmla="*/ 15058189 h 15058189"/>
              <a:gd name="connsiteX9" fmla="*/ 0 w 15335245"/>
              <a:gd name="connsiteY9" fmla="*/ 0 h 15058189"/>
              <a:gd name="connsiteX0" fmla="*/ 13391929 w 15335245"/>
              <a:gd name="connsiteY0" fmla="*/ 800605 h 15058189"/>
              <a:gd name="connsiteX1" fmla="*/ 13391929 w 15335245"/>
              <a:gd name="connsiteY1" fmla="*/ 2075484 h 15058189"/>
              <a:gd name="connsiteX2" fmla="*/ 14604776 w 15335245"/>
              <a:gd name="connsiteY2" fmla="*/ 1967025 h 15058189"/>
              <a:gd name="connsiteX3" fmla="*/ 14577480 w 15335245"/>
              <a:gd name="connsiteY3" fmla="*/ 800605 h 15058189"/>
              <a:gd name="connsiteX4" fmla="*/ 13391929 w 15335245"/>
              <a:gd name="connsiteY4" fmla="*/ 800605 h 15058189"/>
              <a:gd name="connsiteX5" fmla="*/ 0 w 15335245"/>
              <a:gd name="connsiteY5" fmla="*/ 0 h 15058189"/>
              <a:gd name="connsiteX6" fmla="*/ 15335245 w 15335245"/>
              <a:gd name="connsiteY6" fmla="*/ 0 h 15058189"/>
              <a:gd name="connsiteX7" fmla="*/ 15335245 w 15335245"/>
              <a:gd name="connsiteY7" fmla="*/ 13785272 h 15058189"/>
              <a:gd name="connsiteX8" fmla="*/ 0 w 15335245"/>
              <a:gd name="connsiteY8" fmla="*/ 15058189 h 15058189"/>
              <a:gd name="connsiteX9" fmla="*/ 0 w 15335245"/>
              <a:gd name="connsiteY9" fmla="*/ 0 h 15058189"/>
              <a:gd name="connsiteX0" fmla="*/ 13391929 w 15335245"/>
              <a:gd name="connsiteY0" fmla="*/ 800605 h 15058189"/>
              <a:gd name="connsiteX1" fmla="*/ 13391929 w 15335245"/>
              <a:gd name="connsiteY1" fmla="*/ 2075484 h 15058189"/>
              <a:gd name="connsiteX2" fmla="*/ 14577481 w 15335245"/>
              <a:gd name="connsiteY2" fmla="*/ 1967025 h 15058189"/>
              <a:gd name="connsiteX3" fmla="*/ 14577480 w 15335245"/>
              <a:gd name="connsiteY3" fmla="*/ 800605 h 15058189"/>
              <a:gd name="connsiteX4" fmla="*/ 13391929 w 15335245"/>
              <a:gd name="connsiteY4" fmla="*/ 800605 h 15058189"/>
              <a:gd name="connsiteX5" fmla="*/ 0 w 15335245"/>
              <a:gd name="connsiteY5" fmla="*/ 0 h 15058189"/>
              <a:gd name="connsiteX6" fmla="*/ 15335245 w 15335245"/>
              <a:gd name="connsiteY6" fmla="*/ 0 h 15058189"/>
              <a:gd name="connsiteX7" fmla="*/ 15335245 w 15335245"/>
              <a:gd name="connsiteY7" fmla="*/ 13785272 h 15058189"/>
              <a:gd name="connsiteX8" fmla="*/ 0 w 15335245"/>
              <a:gd name="connsiteY8" fmla="*/ 15058189 h 15058189"/>
              <a:gd name="connsiteX9" fmla="*/ 0 w 15335245"/>
              <a:gd name="connsiteY9" fmla="*/ 0 h 15058189"/>
              <a:gd name="csX0" fmla="*/ 13391929 w 15335245"/>
              <a:gd name="csY0" fmla="*/ 800605 h 15058189"/>
              <a:gd name="csX1" fmla="*/ 13391929 w 15335245"/>
              <a:gd name="csY1" fmla="*/ 2075484 h 15058189"/>
              <a:gd name="csX2" fmla="*/ 14577481 w 15335245"/>
              <a:gd name="csY2" fmla="*/ 1967025 h 15058189"/>
              <a:gd name="csX3" fmla="*/ 14342349 w 15335245"/>
              <a:gd name="csY3" fmla="*/ 966067 h 15058189"/>
              <a:gd name="csX4" fmla="*/ 13391929 w 15335245"/>
              <a:gd name="csY4" fmla="*/ 800605 h 15058189"/>
              <a:gd name="csX5" fmla="*/ 0 w 15335245"/>
              <a:gd name="csY5" fmla="*/ 0 h 15058189"/>
              <a:gd name="csX6" fmla="*/ 15335245 w 15335245"/>
              <a:gd name="csY6" fmla="*/ 0 h 15058189"/>
              <a:gd name="csX7" fmla="*/ 15335245 w 15335245"/>
              <a:gd name="csY7" fmla="*/ 13785272 h 15058189"/>
              <a:gd name="csX8" fmla="*/ 0 w 15335245"/>
              <a:gd name="csY8" fmla="*/ 15058189 h 15058189"/>
              <a:gd name="csX9" fmla="*/ 0 w 15335245"/>
              <a:gd name="csY9" fmla="*/ 0 h 15058189"/>
              <a:gd name="csX0" fmla="*/ 13391929 w 15335245"/>
              <a:gd name="csY0" fmla="*/ 800605 h 15058189"/>
              <a:gd name="csX1" fmla="*/ 13391929 w 15335245"/>
              <a:gd name="csY1" fmla="*/ 2075484 h 15058189"/>
              <a:gd name="csX2" fmla="*/ 14342349 w 15335245"/>
              <a:gd name="csY2" fmla="*/ 2541791 h 15058189"/>
              <a:gd name="csX3" fmla="*/ 14342349 w 15335245"/>
              <a:gd name="csY3" fmla="*/ 966067 h 15058189"/>
              <a:gd name="csX4" fmla="*/ 13391929 w 15335245"/>
              <a:gd name="csY4" fmla="*/ 800605 h 15058189"/>
              <a:gd name="csX5" fmla="*/ 0 w 15335245"/>
              <a:gd name="csY5" fmla="*/ 0 h 15058189"/>
              <a:gd name="csX6" fmla="*/ 15335245 w 15335245"/>
              <a:gd name="csY6" fmla="*/ 0 h 15058189"/>
              <a:gd name="csX7" fmla="*/ 15335245 w 15335245"/>
              <a:gd name="csY7" fmla="*/ 13785272 h 15058189"/>
              <a:gd name="csX8" fmla="*/ 0 w 15335245"/>
              <a:gd name="csY8" fmla="*/ 15058189 h 15058189"/>
              <a:gd name="csX9" fmla="*/ 0 w 15335245"/>
              <a:gd name="csY9" fmla="*/ 0 h 15058189"/>
              <a:gd name="csX0" fmla="*/ 12756204 w 15335245"/>
              <a:gd name="csY0" fmla="*/ 957360 h 15058189"/>
              <a:gd name="csX1" fmla="*/ 13391929 w 15335245"/>
              <a:gd name="csY1" fmla="*/ 2075484 h 15058189"/>
              <a:gd name="csX2" fmla="*/ 14342349 w 15335245"/>
              <a:gd name="csY2" fmla="*/ 2541791 h 15058189"/>
              <a:gd name="csX3" fmla="*/ 14342349 w 15335245"/>
              <a:gd name="csY3" fmla="*/ 966067 h 15058189"/>
              <a:gd name="csX4" fmla="*/ 12756204 w 15335245"/>
              <a:gd name="csY4" fmla="*/ 957360 h 15058189"/>
              <a:gd name="csX5" fmla="*/ 0 w 15335245"/>
              <a:gd name="csY5" fmla="*/ 0 h 15058189"/>
              <a:gd name="csX6" fmla="*/ 15335245 w 15335245"/>
              <a:gd name="csY6" fmla="*/ 0 h 15058189"/>
              <a:gd name="csX7" fmla="*/ 15335245 w 15335245"/>
              <a:gd name="csY7" fmla="*/ 13785272 h 15058189"/>
              <a:gd name="csX8" fmla="*/ 0 w 15335245"/>
              <a:gd name="csY8" fmla="*/ 15058189 h 15058189"/>
              <a:gd name="csX9" fmla="*/ 0 w 15335245"/>
              <a:gd name="csY9" fmla="*/ 0 h 15058189"/>
              <a:gd name="csX0" fmla="*/ 12765729 w 15335245"/>
              <a:gd name="csY0" fmla="*/ 985935 h 15058189"/>
              <a:gd name="csX1" fmla="*/ 13391929 w 15335245"/>
              <a:gd name="csY1" fmla="*/ 2075484 h 15058189"/>
              <a:gd name="csX2" fmla="*/ 14342349 w 15335245"/>
              <a:gd name="csY2" fmla="*/ 2541791 h 15058189"/>
              <a:gd name="csX3" fmla="*/ 14342349 w 15335245"/>
              <a:gd name="csY3" fmla="*/ 966067 h 15058189"/>
              <a:gd name="csX4" fmla="*/ 12765729 w 15335245"/>
              <a:gd name="csY4" fmla="*/ 985935 h 15058189"/>
              <a:gd name="csX5" fmla="*/ 0 w 15335245"/>
              <a:gd name="csY5" fmla="*/ 0 h 15058189"/>
              <a:gd name="csX6" fmla="*/ 15335245 w 15335245"/>
              <a:gd name="csY6" fmla="*/ 0 h 15058189"/>
              <a:gd name="csX7" fmla="*/ 15335245 w 15335245"/>
              <a:gd name="csY7" fmla="*/ 13785272 h 15058189"/>
              <a:gd name="csX8" fmla="*/ 0 w 15335245"/>
              <a:gd name="csY8" fmla="*/ 15058189 h 15058189"/>
              <a:gd name="csX9" fmla="*/ 0 w 15335245"/>
              <a:gd name="csY9" fmla="*/ 0 h 15058189"/>
              <a:gd name="csX0" fmla="*/ 12765729 w 15335245"/>
              <a:gd name="csY0" fmla="*/ 966885 h 15058189"/>
              <a:gd name="csX1" fmla="*/ 13391929 w 15335245"/>
              <a:gd name="csY1" fmla="*/ 2075484 h 15058189"/>
              <a:gd name="csX2" fmla="*/ 14342349 w 15335245"/>
              <a:gd name="csY2" fmla="*/ 2541791 h 15058189"/>
              <a:gd name="csX3" fmla="*/ 14342349 w 15335245"/>
              <a:gd name="csY3" fmla="*/ 966067 h 15058189"/>
              <a:gd name="csX4" fmla="*/ 12765729 w 15335245"/>
              <a:gd name="csY4" fmla="*/ 966885 h 15058189"/>
              <a:gd name="csX5" fmla="*/ 0 w 15335245"/>
              <a:gd name="csY5" fmla="*/ 0 h 15058189"/>
              <a:gd name="csX6" fmla="*/ 15335245 w 15335245"/>
              <a:gd name="csY6" fmla="*/ 0 h 15058189"/>
              <a:gd name="csX7" fmla="*/ 15335245 w 15335245"/>
              <a:gd name="csY7" fmla="*/ 13785272 h 15058189"/>
              <a:gd name="csX8" fmla="*/ 0 w 15335245"/>
              <a:gd name="csY8" fmla="*/ 15058189 h 15058189"/>
              <a:gd name="csX9" fmla="*/ 0 w 15335245"/>
              <a:gd name="csY9" fmla="*/ 0 h 15058189"/>
              <a:gd name="csX0" fmla="*/ 12765729 w 15335245"/>
              <a:gd name="csY0" fmla="*/ 966885 h 15058189"/>
              <a:gd name="csX1" fmla="*/ 13839604 w 15335245"/>
              <a:gd name="csY1" fmla="*/ 2037384 h 15058189"/>
              <a:gd name="csX2" fmla="*/ 14342349 w 15335245"/>
              <a:gd name="csY2" fmla="*/ 2541791 h 15058189"/>
              <a:gd name="csX3" fmla="*/ 14342349 w 15335245"/>
              <a:gd name="csY3" fmla="*/ 966067 h 15058189"/>
              <a:gd name="csX4" fmla="*/ 12765729 w 15335245"/>
              <a:gd name="csY4" fmla="*/ 966885 h 15058189"/>
              <a:gd name="csX5" fmla="*/ 0 w 15335245"/>
              <a:gd name="csY5" fmla="*/ 0 h 15058189"/>
              <a:gd name="csX6" fmla="*/ 15335245 w 15335245"/>
              <a:gd name="csY6" fmla="*/ 0 h 15058189"/>
              <a:gd name="csX7" fmla="*/ 15335245 w 15335245"/>
              <a:gd name="csY7" fmla="*/ 13785272 h 15058189"/>
              <a:gd name="csX8" fmla="*/ 0 w 15335245"/>
              <a:gd name="csY8" fmla="*/ 15058189 h 15058189"/>
              <a:gd name="csX9" fmla="*/ 0 w 15335245"/>
              <a:gd name="csY9" fmla="*/ 0 h 15058189"/>
              <a:gd name="csX0" fmla="*/ 12765729 w 15335245"/>
              <a:gd name="csY0" fmla="*/ 966885 h 15058189"/>
              <a:gd name="csX1" fmla="*/ 12925425 w 15335245"/>
              <a:gd name="csY1" fmla="*/ 1125000 h 15058189"/>
              <a:gd name="csX2" fmla="*/ 13839604 w 15335245"/>
              <a:gd name="csY2" fmla="*/ 2037384 h 15058189"/>
              <a:gd name="csX3" fmla="*/ 14342349 w 15335245"/>
              <a:gd name="csY3" fmla="*/ 2541791 h 15058189"/>
              <a:gd name="csX4" fmla="*/ 14342349 w 15335245"/>
              <a:gd name="csY4" fmla="*/ 966067 h 15058189"/>
              <a:gd name="csX5" fmla="*/ 12765729 w 15335245"/>
              <a:gd name="csY5" fmla="*/ 966885 h 15058189"/>
              <a:gd name="csX6" fmla="*/ 0 w 15335245"/>
              <a:gd name="csY6" fmla="*/ 0 h 15058189"/>
              <a:gd name="csX7" fmla="*/ 15335245 w 15335245"/>
              <a:gd name="csY7" fmla="*/ 0 h 15058189"/>
              <a:gd name="csX8" fmla="*/ 15335245 w 15335245"/>
              <a:gd name="csY8" fmla="*/ 13785272 h 15058189"/>
              <a:gd name="csX9" fmla="*/ 0 w 15335245"/>
              <a:gd name="csY9" fmla="*/ 15058189 h 15058189"/>
              <a:gd name="csX10" fmla="*/ 0 w 15335245"/>
              <a:gd name="csY10" fmla="*/ 0 h 15058189"/>
              <a:gd name="csX0" fmla="*/ 12765729 w 15335245"/>
              <a:gd name="csY0" fmla="*/ 966885 h 15058189"/>
              <a:gd name="csX1" fmla="*/ 12925425 w 15335245"/>
              <a:gd name="csY1" fmla="*/ 1125000 h 15058189"/>
              <a:gd name="csX2" fmla="*/ 13839604 w 15335245"/>
              <a:gd name="csY2" fmla="*/ 2037384 h 15058189"/>
              <a:gd name="csX3" fmla="*/ 14173200 w 15335245"/>
              <a:gd name="csY3" fmla="*/ 2372775 h 15058189"/>
              <a:gd name="csX4" fmla="*/ 14342349 w 15335245"/>
              <a:gd name="csY4" fmla="*/ 2541791 h 15058189"/>
              <a:gd name="csX5" fmla="*/ 14342349 w 15335245"/>
              <a:gd name="csY5" fmla="*/ 966067 h 15058189"/>
              <a:gd name="csX6" fmla="*/ 12765729 w 15335245"/>
              <a:gd name="csY6" fmla="*/ 96688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66885 h 15058189"/>
              <a:gd name="csX1" fmla="*/ 12925425 w 15335245"/>
              <a:gd name="csY1" fmla="*/ 1125000 h 15058189"/>
              <a:gd name="csX2" fmla="*/ 14192029 w 15335245"/>
              <a:gd name="csY2" fmla="*/ 1132509 h 15058189"/>
              <a:gd name="csX3" fmla="*/ 14173200 w 15335245"/>
              <a:gd name="csY3" fmla="*/ 2372775 h 15058189"/>
              <a:gd name="csX4" fmla="*/ 14342349 w 15335245"/>
              <a:gd name="csY4" fmla="*/ 2541791 h 15058189"/>
              <a:gd name="csX5" fmla="*/ 14342349 w 15335245"/>
              <a:gd name="csY5" fmla="*/ 966067 h 15058189"/>
              <a:gd name="csX6" fmla="*/ 12765729 w 15335245"/>
              <a:gd name="csY6" fmla="*/ 96688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66885 h 15058189"/>
              <a:gd name="csX1" fmla="*/ 12925425 w 15335245"/>
              <a:gd name="csY1" fmla="*/ 1125000 h 15058189"/>
              <a:gd name="csX2" fmla="*/ 14201554 w 15335245"/>
              <a:gd name="csY2" fmla="*/ 1132509 h 15058189"/>
              <a:gd name="csX3" fmla="*/ 14173200 w 15335245"/>
              <a:gd name="csY3" fmla="*/ 2372775 h 15058189"/>
              <a:gd name="csX4" fmla="*/ 14342349 w 15335245"/>
              <a:gd name="csY4" fmla="*/ 2541791 h 15058189"/>
              <a:gd name="csX5" fmla="*/ 14342349 w 15335245"/>
              <a:gd name="csY5" fmla="*/ 966067 h 15058189"/>
              <a:gd name="csX6" fmla="*/ 12765729 w 15335245"/>
              <a:gd name="csY6" fmla="*/ 96688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66885 h 15058189"/>
              <a:gd name="csX1" fmla="*/ 12925425 w 15335245"/>
              <a:gd name="csY1" fmla="*/ 1125000 h 15058189"/>
              <a:gd name="csX2" fmla="*/ 14201554 w 15335245"/>
              <a:gd name="csY2" fmla="*/ 1132509 h 15058189"/>
              <a:gd name="csX3" fmla="*/ 14181908 w 15335245"/>
              <a:gd name="csY3" fmla="*/ 2381484 h 15058189"/>
              <a:gd name="csX4" fmla="*/ 14342349 w 15335245"/>
              <a:gd name="csY4" fmla="*/ 2541791 h 15058189"/>
              <a:gd name="csX5" fmla="*/ 14342349 w 15335245"/>
              <a:gd name="csY5" fmla="*/ 966067 h 15058189"/>
              <a:gd name="csX6" fmla="*/ 12765729 w 15335245"/>
              <a:gd name="csY6" fmla="*/ 96688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66885 h 15058189"/>
              <a:gd name="csX1" fmla="*/ 12925425 w 15335245"/>
              <a:gd name="csY1" fmla="*/ 1125000 h 15058189"/>
              <a:gd name="csX2" fmla="*/ 14184137 w 15335245"/>
              <a:gd name="csY2" fmla="*/ 1132509 h 15058189"/>
              <a:gd name="csX3" fmla="*/ 14181908 w 15335245"/>
              <a:gd name="csY3" fmla="*/ 2381484 h 15058189"/>
              <a:gd name="csX4" fmla="*/ 14342349 w 15335245"/>
              <a:gd name="csY4" fmla="*/ 2541791 h 15058189"/>
              <a:gd name="csX5" fmla="*/ 14342349 w 15335245"/>
              <a:gd name="csY5" fmla="*/ 966067 h 15058189"/>
              <a:gd name="csX6" fmla="*/ 12765729 w 15335245"/>
              <a:gd name="csY6" fmla="*/ 96688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66885 h 15058189"/>
              <a:gd name="csX1" fmla="*/ 12925425 w 15335245"/>
              <a:gd name="csY1" fmla="*/ 1125000 h 15058189"/>
              <a:gd name="csX2" fmla="*/ 14184137 w 15335245"/>
              <a:gd name="csY2" fmla="*/ 1132509 h 15058189"/>
              <a:gd name="csX3" fmla="*/ 14181908 w 15335245"/>
              <a:gd name="csY3" fmla="*/ 2381484 h 15058189"/>
              <a:gd name="csX4" fmla="*/ 14342349 w 15335245"/>
              <a:gd name="csY4" fmla="*/ 2541791 h 15058189"/>
              <a:gd name="csX5" fmla="*/ 14342349 w 15335245"/>
              <a:gd name="csY5" fmla="*/ 983996 h 15058189"/>
              <a:gd name="csX6" fmla="*/ 12765729 w 15335245"/>
              <a:gd name="csY6" fmla="*/ 96688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32509 h 15058189"/>
              <a:gd name="csX3" fmla="*/ 14181908 w 15335245"/>
              <a:gd name="csY3" fmla="*/ 2381484 h 15058189"/>
              <a:gd name="csX4" fmla="*/ 14342349 w 15335245"/>
              <a:gd name="csY4" fmla="*/ 2541791 h 15058189"/>
              <a:gd name="csX5" fmla="*/ 14342349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32509 h 15058189"/>
              <a:gd name="csX3" fmla="*/ 14181908 w 15335245"/>
              <a:gd name="csY3" fmla="*/ 2381484 h 15058189"/>
              <a:gd name="csX4" fmla="*/ 14342349 w 15335245"/>
              <a:gd name="csY4" fmla="*/ 2541791 h 15058189"/>
              <a:gd name="csX5" fmla="*/ 14342349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81484 h 15058189"/>
              <a:gd name="csX4" fmla="*/ 14342349 w 15335245"/>
              <a:gd name="csY4" fmla="*/ 2541791 h 15058189"/>
              <a:gd name="csX5" fmla="*/ 14342349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3437 h 15058189"/>
              <a:gd name="csX4" fmla="*/ 14342349 w 15335245"/>
              <a:gd name="csY4" fmla="*/ 2541791 h 15058189"/>
              <a:gd name="csX5" fmla="*/ 14342349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42349 w 15335245"/>
              <a:gd name="csY4" fmla="*/ 2541791 h 15058189"/>
              <a:gd name="csX5" fmla="*/ 14342349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24420 w 15335245"/>
              <a:gd name="csY4" fmla="*/ 2541791 h 15058189"/>
              <a:gd name="csX5" fmla="*/ 14342349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24420 w 15335245"/>
              <a:gd name="csY4" fmla="*/ 2541791 h 15058189"/>
              <a:gd name="csX5" fmla="*/ 14336373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24420 w 15335245"/>
              <a:gd name="csY4" fmla="*/ 2541791 h 15058189"/>
              <a:gd name="csX5" fmla="*/ 14336373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24420 w 15335245"/>
              <a:gd name="csY4" fmla="*/ 2541791 h 15058189"/>
              <a:gd name="csX5" fmla="*/ 14336373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24420 w 15335245"/>
              <a:gd name="csY4" fmla="*/ 2547767 h 15058189"/>
              <a:gd name="csX5" fmla="*/ 14336373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42349 w 15335245"/>
              <a:gd name="csY4" fmla="*/ 2547767 h 15058189"/>
              <a:gd name="csX5" fmla="*/ 14336373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36373 w 15335245"/>
              <a:gd name="csY4" fmla="*/ 2547767 h 15058189"/>
              <a:gd name="csX5" fmla="*/ 14336373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19448 w 15335245"/>
              <a:gd name="csY1" fmla="*/ 1119024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36373 w 15335245"/>
              <a:gd name="csY4" fmla="*/ 2547767 h 15058189"/>
              <a:gd name="csX5" fmla="*/ 14336373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78838 h 15058189"/>
              <a:gd name="csX1" fmla="*/ 12919448 w 15335245"/>
              <a:gd name="csY1" fmla="*/ 1119024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36373 w 15335245"/>
              <a:gd name="csY4" fmla="*/ 2547767 h 15058189"/>
              <a:gd name="csX5" fmla="*/ 14336373 w 15335245"/>
              <a:gd name="csY5" fmla="*/ 983996 h 15058189"/>
              <a:gd name="csX6" fmla="*/ 12765729 w 15335245"/>
              <a:gd name="csY6" fmla="*/ 978838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78838 h 15058189"/>
              <a:gd name="csX1" fmla="*/ 1290749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36373 w 15335245"/>
              <a:gd name="csY4" fmla="*/ 2547767 h 15058189"/>
              <a:gd name="csX5" fmla="*/ 14336373 w 15335245"/>
              <a:gd name="csY5" fmla="*/ 983996 h 15058189"/>
              <a:gd name="csX6" fmla="*/ 12765729 w 15335245"/>
              <a:gd name="csY6" fmla="*/ 978838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53776 w 15335245"/>
              <a:gd name="csY0" fmla="*/ 984815 h 15058189"/>
              <a:gd name="csX1" fmla="*/ 1290749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36373 w 15335245"/>
              <a:gd name="csY4" fmla="*/ 2547767 h 15058189"/>
              <a:gd name="csX5" fmla="*/ 14336373 w 15335245"/>
              <a:gd name="csY5" fmla="*/ 983996 h 15058189"/>
              <a:gd name="csX6" fmla="*/ 12753776 w 15335245"/>
              <a:gd name="csY6" fmla="*/ 98481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53776 w 15335245"/>
              <a:gd name="csY0" fmla="*/ 984815 h 15058189"/>
              <a:gd name="csX1" fmla="*/ 12907495 w 15335245"/>
              <a:gd name="csY1" fmla="*/ 1119024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36373 w 15335245"/>
              <a:gd name="csY4" fmla="*/ 2547767 h 15058189"/>
              <a:gd name="csX5" fmla="*/ 14336373 w 15335245"/>
              <a:gd name="csY5" fmla="*/ 983996 h 15058189"/>
              <a:gd name="csX6" fmla="*/ 12753776 w 15335245"/>
              <a:gd name="csY6" fmla="*/ 98481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53776 w 15335245"/>
              <a:gd name="csY0" fmla="*/ 984815 h 15058189"/>
              <a:gd name="csX1" fmla="*/ 12907495 w 15335245"/>
              <a:gd name="csY1" fmla="*/ 1119024 h 15058189"/>
              <a:gd name="csX2" fmla="*/ 14184137 w 15335245"/>
              <a:gd name="csY2" fmla="*/ 1120557 h 15058189"/>
              <a:gd name="csX3" fmla="*/ 14187884 w 15335245"/>
              <a:gd name="csY3" fmla="*/ 2399414 h 15058189"/>
              <a:gd name="csX4" fmla="*/ 14336373 w 15335245"/>
              <a:gd name="csY4" fmla="*/ 2547767 h 15058189"/>
              <a:gd name="csX5" fmla="*/ 14336373 w 15335245"/>
              <a:gd name="csY5" fmla="*/ 983996 h 15058189"/>
              <a:gd name="csX6" fmla="*/ 12753776 w 15335245"/>
              <a:gd name="csY6" fmla="*/ 98481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77682 w 15335245"/>
              <a:gd name="csY0" fmla="*/ 984815 h 15058189"/>
              <a:gd name="csX1" fmla="*/ 12907495 w 15335245"/>
              <a:gd name="csY1" fmla="*/ 1119024 h 15058189"/>
              <a:gd name="csX2" fmla="*/ 14184137 w 15335245"/>
              <a:gd name="csY2" fmla="*/ 1120557 h 15058189"/>
              <a:gd name="csX3" fmla="*/ 14187884 w 15335245"/>
              <a:gd name="csY3" fmla="*/ 2399414 h 15058189"/>
              <a:gd name="csX4" fmla="*/ 14336373 w 15335245"/>
              <a:gd name="csY4" fmla="*/ 2547767 h 15058189"/>
              <a:gd name="csX5" fmla="*/ 14336373 w 15335245"/>
              <a:gd name="csY5" fmla="*/ 983996 h 15058189"/>
              <a:gd name="csX6" fmla="*/ 12777682 w 15335245"/>
              <a:gd name="csY6" fmla="*/ 98481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77682 w 15335245"/>
              <a:gd name="csY0" fmla="*/ 984815 h 15058189"/>
              <a:gd name="csX1" fmla="*/ 12907495 w 15335245"/>
              <a:gd name="csY1" fmla="*/ 1119024 h 15058189"/>
              <a:gd name="csX2" fmla="*/ 14184137 w 15335245"/>
              <a:gd name="csY2" fmla="*/ 1120557 h 15058189"/>
              <a:gd name="csX3" fmla="*/ 14187884 w 15335245"/>
              <a:gd name="csY3" fmla="*/ 2399414 h 15058189"/>
              <a:gd name="csX4" fmla="*/ 14336373 w 15335245"/>
              <a:gd name="csY4" fmla="*/ 2547767 h 15058189"/>
              <a:gd name="csX5" fmla="*/ 14330397 w 15335245"/>
              <a:gd name="csY5" fmla="*/ 983996 h 15058189"/>
              <a:gd name="csX6" fmla="*/ 12777682 w 15335245"/>
              <a:gd name="csY6" fmla="*/ 98481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77682 w 15335245"/>
              <a:gd name="csY0" fmla="*/ 984815 h 15058189"/>
              <a:gd name="csX1" fmla="*/ 12907495 w 15335245"/>
              <a:gd name="csY1" fmla="*/ 1119024 h 15058189"/>
              <a:gd name="csX2" fmla="*/ 14184137 w 15335245"/>
              <a:gd name="csY2" fmla="*/ 1120557 h 15058189"/>
              <a:gd name="csX3" fmla="*/ 14187884 w 15335245"/>
              <a:gd name="csY3" fmla="*/ 2399414 h 15058189"/>
              <a:gd name="csX4" fmla="*/ 14330397 w 15335245"/>
              <a:gd name="csY4" fmla="*/ 2541791 h 15058189"/>
              <a:gd name="csX5" fmla="*/ 14330397 w 15335245"/>
              <a:gd name="csY5" fmla="*/ 983996 h 15058189"/>
              <a:gd name="csX6" fmla="*/ 12777682 w 15335245"/>
              <a:gd name="csY6" fmla="*/ 98481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77682 w 15335245"/>
              <a:gd name="csY0" fmla="*/ 984815 h 15058189"/>
              <a:gd name="csX1" fmla="*/ 12907495 w 15335245"/>
              <a:gd name="csY1" fmla="*/ 1119024 h 15058189"/>
              <a:gd name="csX2" fmla="*/ 14197785 w 15335245"/>
              <a:gd name="csY2" fmla="*/ 1127381 h 15058189"/>
              <a:gd name="csX3" fmla="*/ 14187884 w 15335245"/>
              <a:gd name="csY3" fmla="*/ 2399414 h 15058189"/>
              <a:gd name="csX4" fmla="*/ 14330397 w 15335245"/>
              <a:gd name="csY4" fmla="*/ 2541791 h 15058189"/>
              <a:gd name="csX5" fmla="*/ 14330397 w 15335245"/>
              <a:gd name="csY5" fmla="*/ 983996 h 15058189"/>
              <a:gd name="csX6" fmla="*/ 12777682 w 15335245"/>
              <a:gd name="csY6" fmla="*/ 98481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77682 w 15335245"/>
              <a:gd name="csY0" fmla="*/ 984815 h 15058189"/>
              <a:gd name="csX1" fmla="*/ 12907495 w 15335245"/>
              <a:gd name="csY1" fmla="*/ 1119024 h 15058189"/>
              <a:gd name="csX2" fmla="*/ 14197785 w 15335245"/>
              <a:gd name="csY2" fmla="*/ 1127381 h 15058189"/>
              <a:gd name="csX3" fmla="*/ 14194708 w 15335245"/>
              <a:gd name="csY3" fmla="*/ 2399414 h 15058189"/>
              <a:gd name="csX4" fmla="*/ 14330397 w 15335245"/>
              <a:gd name="csY4" fmla="*/ 2541791 h 15058189"/>
              <a:gd name="csX5" fmla="*/ 14330397 w 15335245"/>
              <a:gd name="csY5" fmla="*/ 983996 h 15058189"/>
              <a:gd name="csX6" fmla="*/ 12777682 w 15335245"/>
              <a:gd name="csY6" fmla="*/ 98481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77682 w 15335245"/>
              <a:gd name="csY0" fmla="*/ 984815 h 15058189"/>
              <a:gd name="csX1" fmla="*/ 12907495 w 15335245"/>
              <a:gd name="csY1" fmla="*/ 1119024 h 15058189"/>
              <a:gd name="csX2" fmla="*/ 14197785 w 15335245"/>
              <a:gd name="csY2" fmla="*/ 1127381 h 15058189"/>
              <a:gd name="csX3" fmla="*/ 14194708 w 15335245"/>
              <a:gd name="csY3" fmla="*/ 2399414 h 15058189"/>
              <a:gd name="csX4" fmla="*/ 14330397 w 15335245"/>
              <a:gd name="csY4" fmla="*/ 2521319 h 15058189"/>
              <a:gd name="csX5" fmla="*/ 14330397 w 15335245"/>
              <a:gd name="csY5" fmla="*/ 983996 h 15058189"/>
              <a:gd name="csX6" fmla="*/ 12777682 w 15335245"/>
              <a:gd name="csY6" fmla="*/ 98481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77682 w 15335245"/>
              <a:gd name="csY0" fmla="*/ 984815 h 19238303"/>
              <a:gd name="csX1" fmla="*/ 12907495 w 15335245"/>
              <a:gd name="csY1" fmla="*/ 1119024 h 19238303"/>
              <a:gd name="csX2" fmla="*/ 14197785 w 15335245"/>
              <a:gd name="csY2" fmla="*/ 1127381 h 19238303"/>
              <a:gd name="csX3" fmla="*/ 14194708 w 15335245"/>
              <a:gd name="csY3" fmla="*/ 2399414 h 19238303"/>
              <a:gd name="csX4" fmla="*/ 14330397 w 15335245"/>
              <a:gd name="csY4" fmla="*/ 2521319 h 19238303"/>
              <a:gd name="csX5" fmla="*/ 14330397 w 15335245"/>
              <a:gd name="csY5" fmla="*/ 983996 h 19238303"/>
              <a:gd name="csX6" fmla="*/ 12777682 w 15335245"/>
              <a:gd name="csY6" fmla="*/ 984815 h 19238303"/>
              <a:gd name="csX7" fmla="*/ 0 w 15335245"/>
              <a:gd name="csY7" fmla="*/ 0 h 19238303"/>
              <a:gd name="csX8" fmla="*/ 15335245 w 15335245"/>
              <a:gd name="csY8" fmla="*/ 0 h 19238303"/>
              <a:gd name="csX9" fmla="*/ 15335245 w 15335245"/>
              <a:gd name="csY9" fmla="*/ 13785272 h 19238303"/>
              <a:gd name="csX10" fmla="*/ 0 w 15335245"/>
              <a:gd name="csY10" fmla="*/ 19238303 h 19238303"/>
              <a:gd name="csX11" fmla="*/ 0 w 15335245"/>
              <a:gd name="csY11" fmla="*/ 0 h 19238303"/>
              <a:gd name="csX0" fmla="*/ 12777682 w 15335245"/>
              <a:gd name="csY0" fmla="*/ 984815 h 19238303"/>
              <a:gd name="csX1" fmla="*/ 12907495 w 15335245"/>
              <a:gd name="csY1" fmla="*/ 1119024 h 19238303"/>
              <a:gd name="csX2" fmla="*/ 14197785 w 15335245"/>
              <a:gd name="csY2" fmla="*/ 1127381 h 19238303"/>
              <a:gd name="csX3" fmla="*/ 14194708 w 15335245"/>
              <a:gd name="csY3" fmla="*/ 2399414 h 19238303"/>
              <a:gd name="csX4" fmla="*/ 14330397 w 15335245"/>
              <a:gd name="csY4" fmla="*/ 2521319 h 19238303"/>
              <a:gd name="csX5" fmla="*/ 14330397 w 15335245"/>
              <a:gd name="csY5" fmla="*/ 983996 h 19238303"/>
              <a:gd name="csX6" fmla="*/ 12777682 w 15335245"/>
              <a:gd name="csY6" fmla="*/ 984815 h 19238303"/>
              <a:gd name="csX7" fmla="*/ 0 w 15335245"/>
              <a:gd name="csY7" fmla="*/ 0 h 19238303"/>
              <a:gd name="csX8" fmla="*/ 15335245 w 15335245"/>
              <a:gd name="csY8" fmla="*/ 0 h 19238303"/>
              <a:gd name="csX9" fmla="*/ 15335245 w 15335245"/>
              <a:gd name="csY9" fmla="*/ 19173701 h 19238303"/>
              <a:gd name="csX10" fmla="*/ 0 w 15335245"/>
              <a:gd name="csY10" fmla="*/ 19238303 h 19238303"/>
              <a:gd name="csX11" fmla="*/ 0 w 15335245"/>
              <a:gd name="csY11" fmla="*/ 0 h 19238303"/>
              <a:gd name="csX0" fmla="*/ 12810339 w 15367902"/>
              <a:gd name="csY0" fmla="*/ 984815 h 19205647"/>
              <a:gd name="csX1" fmla="*/ 12940152 w 15367902"/>
              <a:gd name="csY1" fmla="*/ 1119024 h 19205647"/>
              <a:gd name="csX2" fmla="*/ 14230442 w 15367902"/>
              <a:gd name="csY2" fmla="*/ 1127381 h 19205647"/>
              <a:gd name="csX3" fmla="*/ 14227365 w 15367902"/>
              <a:gd name="csY3" fmla="*/ 2399414 h 19205647"/>
              <a:gd name="csX4" fmla="*/ 14363054 w 15367902"/>
              <a:gd name="csY4" fmla="*/ 2521319 h 19205647"/>
              <a:gd name="csX5" fmla="*/ 14363054 w 15367902"/>
              <a:gd name="csY5" fmla="*/ 983996 h 19205647"/>
              <a:gd name="csX6" fmla="*/ 12810339 w 15367902"/>
              <a:gd name="csY6" fmla="*/ 984815 h 19205647"/>
              <a:gd name="csX7" fmla="*/ 32657 w 15367902"/>
              <a:gd name="csY7" fmla="*/ 0 h 19205647"/>
              <a:gd name="csX8" fmla="*/ 15367902 w 15367902"/>
              <a:gd name="csY8" fmla="*/ 0 h 19205647"/>
              <a:gd name="csX9" fmla="*/ 15367902 w 15367902"/>
              <a:gd name="csY9" fmla="*/ 19173701 h 19205647"/>
              <a:gd name="csX10" fmla="*/ 0 w 15367902"/>
              <a:gd name="csY10" fmla="*/ 19205647 h 19205647"/>
              <a:gd name="csX11" fmla="*/ 32657 w 15367902"/>
              <a:gd name="csY11" fmla="*/ 0 h 19205647"/>
              <a:gd name="csX0" fmla="*/ 12810339 w 15367902"/>
              <a:gd name="csY0" fmla="*/ 984815 h 19173701"/>
              <a:gd name="csX1" fmla="*/ 12940152 w 15367902"/>
              <a:gd name="csY1" fmla="*/ 1119024 h 19173701"/>
              <a:gd name="csX2" fmla="*/ 14230442 w 15367902"/>
              <a:gd name="csY2" fmla="*/ 1127381 h 19173701"/>
              <a:gd name="csX3" fmla="*/ 14227365 w 15367902"/>
              <a:gd name="csY3" fmla="*/ 2399414 h 19173701"/>
              <a:gd name="csX4" fmla="*/ 14363054 w 15367902"/>
              <a:gd name="csY4" fmla="*/ 2521319 h 19173701"/>
              <a:gd name="csX5" fmla="*/ 14363054 w 15367902"/>
              <a:gd name="csY5" fmla="*/ 983996 h 19173701"/>
              <a:gd name="csX6" fmla="*/ 12810339 w 15367902"/>
              <a:gd name="csY6" fmla="*/ 984815 h 19173701"/>
              <a:gd name="csX7" fmla="*/ 32657 w 15367902"/>
              <a:gd name="csY7" fmla="*/ 0 h 19173701"/>
              <a:gd name="csX8" fmla="*/ 15367902 w 15367902"/>
              <a:gd name="csY8" fmla="*/ 0 h 19173701"/>
              <a:gd name="csX9" fmla="*/ 15367902 w 15367902"/>
              <a:gd name="csY9" fmla="*/ 19173701 h 19173701"/>
              <a:gd name="csX10" fmla="*/ 0 w 15367902"/>
              <a:gd name="csY10" fmla="*/ 19172991 h 19173701"/>
              <a:gd name="csX11" fmla="*/ 32657 w 15367902"/>
              <a:gd name="csY11" fmla="*/ 0 h 1917370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</a:cxnLst>
            <a:rect l="l" t="t" r="r" b="b"/>
            <a:pathLst>
              <a:path w="15367902" h="19173701">
                <a:moveTo>
                  <a:pt x="12810339" y="984815"/>
                </a:moveTo>
                <a:lnTo>
                  <a:pt x="12940152" y="1119024"/>
                </a:lnTo>
                <a:lnTo>
                  <a:pt x="14230442" y="1127381"/>
                </a:lnTo>
                <a:cubicBezTo>
                  <a:pt x="14229327" y="1766809"/>
                  <a:pt x="14228108" y="1973128"/>
                  <a:pt x="14227365" y="2399414"/>
                </a:cubicBezTo>
                <a:lnTo>
                  <a:pt x="14363054" y="2521319"/>
                </a:lnTo>
                <a:cubicBezTo>
                  <a:pt x="14367038" y="2002054"/>
                  <a:pt x="14357077" y="1762893"/>
                  <a:pt x="14363054" y="983996"/>
                </a:cubicBezTo>
                <a:lnTo>
                  <a:pt x="12810339" y="984815"/>
                </a:lnTo>
                <a:close/>
                <a:moveTo>
                  <a:pt x="32657" y="0"/>
                </a:moveTo>
                <a:lnTo>
                  <a:pt x="15367902" y="0"/>
                </a:lnTo>
                <a:lnTo>
                  <a:pt x="15367902" y="19173701"/>
                </a:lnTo>
                <a:lnTo>
                  <a:pt x="0" y="19172991"/>
                </a:lnTo>
                <a:cubicBezTo>
                  <a:pt x="10886" y="12771109"/>
                  <a:pt x="21771" y="6401882"/>
                  <a:pt x="32657" y="0"/>
                </a:cubicBez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 marL="0" indent="0" algn="l">
              <a:buFontTx/>
              <a:buNone/>
              <a:defRPr sz="6000">
                <a:solidFill>
                  <a:schemeClr val="bg1"/>
                </a:solidFill>
              </a:defRPr>
            </a:lvl1pPr>
          </a:lstStyle>
          <a:p>
            <a:r>
              <a:rPr lang="de-DE"/>
              <a:t>Insert </a:t>
            </a:r>
            <a:r>
              <a:rPr lang="de-DE" err="1"/>
              <a:t>image</a:t>
            </a:r>
            <a:endParaRPr lang="de-DE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E075AE59-A6CD-169B-2DE0-26BE61E18070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2766650" y="979575"/>
            <a:ext cx="1567238" cy="1567238"/>
          </a:xfrm>
          <a:prstGeom prst="rect">
            <a:avLst/>
          </a:prstGeom>
        </p:spPr>
      </p:pic>
      <p:sp>
        <p:nvSpPr>
          <p:cNvPr id="2" name="Rechteck 1">
            <a:extLst>
              <a:ext uri="{FF2B5EF4-FFF2-40B4-BE49-F238E27FC236}">
                <a16:creationId xmlns:a16="http://schemas.microsoft.com/office/drawing/2014/main" id="{21DDB41C-D47E-7E54-E7B3-EECE1F0B3804}"/>
              </a:ext>
            </a:extLst>
          </p:cNvPr>
          <p:cNvSpPr/>
          <p:nvPr userDrawn="1"/>
        </p:nvSpPr>
        <p:spPr>
          <a:xfrm>
            <a:off x="-32657" y="13184931"/>
            <a:ext cx="15367907" cy="5984132"/>
          </a:xfrm>
          <a:prstGeom prst="rect">
            <a:avLst/>
          </a:prstGeom>
          <a:gradFill>
            <a:gsLst>
              <a:gs pos="0">
                <a:schemeClr val="accent5">
                  <a:alpha val="0"/>
                </a:schemeClr>
              </a:gs>
              <a:gs pos="97248">
                <a:schemeClr val="accent5">
                  <a:alpha val="78000"/>
                </a:schemeClr>
              </a:gs>
              <a:gs pos="40000">
                <a:schemeClr val="accent5">
                  <a:alpha val="53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err="1"/>
          </a:p>
        </p:txBody>
      </p:sp>
      <p:sp>
        <p:nvSpPr>
          <p:cNvPr id="7" name="Textplatzhalter 22">
            <a:extLst>
              <a:ext uri="{FF2B5EF4-FFF2-40B4-BE49-F238E27FC236}">
                <a16:creationId xmlns:a16="http://schemas.microsoft.com/office/drawing/2014/main" id="{48707C0B-537B-E387-B9C9-DA39B71327F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999" y="16966348"/>
            <a:ext cx="7811744" cy="158417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4400">
                <a:solidFill>
                  <a:schemeClr val="bg1"/>
                </a:solidFill>
              </a:defRPr>
            </a:lvl1pPr>
            <a:lvl2pPr marL="427283" indent="0">
              <a:buFontTx/>
              <a:buNone/>
              <a:defRPr sz="4699"/>
            </a:lvl2pPr>
            <a:lvl3pPr marL="849179" indent="0">
              <a:buFontTx/>
              <a:buNone/>
              <a:defRPr sz="4699"/>
            </a:lvl3pPr>
            <a:lvl4pPr marL="1273763" indent="0">
              <a:buFontTx/>
              <a:buNone/>
              <a:defRPr sz="4699"/>
            </a:lvl4pPr>
            <a:lvl5pPr>
              <a:buFontTx/>
              <a:buNone/>
              <a:defRPr sz="4699"/>
            </a:lvl5pPr>
          </a:lstStyle>
          <a:p>
            <a:pPr lvl="0"/>
            <a:r>
              <a:rPr lang="de-DE"/>
              <a:t>Position</a:t>
            </a:r>
            <a:br>
              <a:rPr lang="de-DE"/>
            </a:br>
            <a:r>
              <a:rPr lang="de-DE"/>
              <a:t>Company</a:t>
            </a:r>
          </a:p>
        </p:txBody>
      </p:sp>
      <p:sp>
        <p:nvSpPr>
          <p:cNvPr id="8" name="Textplatzhalter 18">
            <a:extLst>
              <a:ext uri="{FF2B5EF4-FFF2-40B4-BE49-F238E27FC236}">
                <a16:creationId xmlns:a16="http://schemas.microsoft.com/office/drawing/2014/main" id="{EA125BAD-1212-F421-ACF0-4165C6FD8D0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35999" y="15561195"/>
            <a:ext cx="13393359" cy="100811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8000" b="1">
                <a:solidFill>
                  <a:schemeClr val="accent4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/>
              <a:t>Name</a:t>
            </a: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22E7D895-E56B-877F-2C99-B1C4525AD9D2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674541" y="17147365"/>
            <a:ext cx="4654817" cy="1222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57088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Speaker_1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 descr="Ein Bild, das Zuschauer, Zentrum für darstellende Künste, Theater, Hörsaal enthält.&#10;&#10;KI-generierte Inhalte können fehlerhaft sein.">
            <a:extLst>
              <a:ext uri="{FF2B5EF4-FFF2-40B4-BE49-F238E27FC236}">
                <a16:creationId xmlns:a16="http://schemas.microsoft.com/office/drawing/2014/main" id="{277D4EEE-97A9-DBAF-A945-D97CD923944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26"/>
          <a:stretch>
            <a:fillRect/>
          </a:stretch>
        </p:blipFill>
        <p:spPr>
          <a:xfrm>
            <a:off x="0" y="24102"/>
            <a:ext cx="15335250" cy="19169063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5E276842-4FCC-C448-D9B9-C2784641C146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2766650" y="979575"/>
            <a:ext cx="1567238" cy="1567238"/>
          </a:xfrm>
          <a:prstGeom prst="rect">
            <a:avLst/>
          </a:prstGeom>
        </p:spPr>
      </p:pic>
      <p:sp>
        <p:nvSpPr>
          <p:cNvPr id="6" name="Rechteck 48">
            <a:extLst>
              <a:ext uri="{FF2B5EF4-FFF2-40B4-BE49-F238E27FC236}">
                <a16:creationId xmlns:a16="http://schemas.microsoft.com/office/drawing/2014/main" id="{3D8D0979-A821-2DEA-7292-AA505324B1B2}"/>
              </a:ext>
            </a:extLst>
          </p:cNvPr>
          <p:cNvSpPr/>
          <p:nvPr userDrawn="1"/>
        </p:nvSpPr>
        <p:spPr>
          <a:xfrm>
            <a:off x="936001" y="6046998"/>
            <a:ext cx="11889676" cy="8290060"/>
          </a:xfrm>
          <a:custGeom>
            <a:avLst/>
            <a:gdLst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21241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19336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9255 w 2276861"/>
              <a:gd name="connsiteY0" fmla="*/ 0 h 2256506"/>
              <a:gd name="connsiteX1" fmla="*/ 2276861 w 2276861"/>
              <a:gd name="connsiteY1" fmla="*/ 0 h 2256506"/>
              <a:gd name="connsiteX2" fmla="*/ 2276861 w 2276861"/>
              <a:gd name="connsiteY2" fmla="*/ 1933605 h 2256506"/>
              <a:gd name="connsiteX3" fmla="*/ 0 w 2276861"/>
              <a:gd name="connsiteY3" fmla="*/ 2256506 h 2256506"/>
              <a:gd name="connsiteX4" fmla="*/ 9255 w 2276861"/>
              <a:gd name="connsiteY4" fmla="*/ 0 h 2256506"/>
              <a:gd name="connsiteX0" fmla="*/ 9255 w 2276861"/>
              <a:gd name="connsiteY0" fmla="*/ 0 h 2332164"/>
              <a:gd name="connsiteX1" fmla="*/ 2276861 w 2276861"/>
              <a:gd name="connsiteY1" fmla="*/ 0 h 2332164"/>
              <a:gd name="connsiteX2" fmla="*/ 2276861 w 2276861"/>
              <a:gd name="connsiteY2" fmla="*/ 1933605 h 2332164"/>
              <a:gd name="connsiteX3" fmla="*/ 0 w 2276861"/>
              <a:gd name="connsiteY3" fmla="*/ 2332164 h 2332164"/>
              <a:gd name="connsiteX4" fmla="*/ 9255 w 2276861"/>
              <a:gd name="connsiteY4" fmla="*/ 0 h 2332164"/>
              <a:gd name="connsiteX0" fmla="*/ 9255 w 2276861"/>
              <a:gd name="connsiteY0" fmla="*/ 0 h 2294335"/>
              <a:gd name="connsiteX1" fmla="*/ 2276861 w 2276861"/>
              <a:gd name="connsiteY1" fmla="*/ 0 h 2294335"/>
              <a:gd name="connsiteX2" fmla="*/ 2276861 w 2276861"/>
              <a:gd name="connsiteY2" fmla="*/ 1933605 h 2294335"/>
              <a:gd name="connsiteX3" fmla="*/ 0 w 2276861"/>
              <a:gd name="connsiteY3" fmla="*/ 2294335 h 2294335"/>
              <a:gd name="connsiteX4" fmla="*/ 9255 w 2276861"/>
              <a:gd name="connsiteY4" fmla="*/ 0 h 2294335"/>
              <a:gd name="connsiteX0" fmla="*/ 9255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9255 w 2276861"/>
              <a:gd name="connsiteY4" fmla="*/ 0 h 2235538"/>
              <a:gd name="connsiteX0" fmla="*/ 1497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1497 w 2276861"/>
              <a:gd name="connsiteY4" fmla="*/ 0 h 2235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6861" h="2235538">
                <a:moveTo>
                  <a:pt x="1497" y="0"/>
                </a:moveTo>
                <a:lnTo>
                  <a:pt x="2276861" y="0"/>
                </a:lnTo>
                <a:lnTo>
                  <a:pt x="2276861" y="1933605"/>
                </a:lnTo>
                <a:lnTo>
                  <a:pt x="0" y="2235538"/>
                </a:lnTo>
                <a:lnTo>
                  <a:pt x="1497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0800" dist="127000" dir="2700000" sx="102000" sy="102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2"/>
              </a:solidFill>
            </a:endParaRPr>
          </a:p>
        </p:txBody>
      </p:sp>
      <p:sp>
        <p:nvSpPr>
          <p:cNvPr id="3" name="Textplatzhalter 18">
            <a:extLst>
              <a:ext uri="{FF2B5EF4-FFF2-40B4-BE49-F238E27FC236}">
                <a16:creationId xmlns:a16="http://schemas.microsoft.com/office/drawing/2014/main" id="{4C691036-3EB1-D04D-89A4-38E510101CA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419152" y="6919891"/>
            <a:ext cx="8063365" cy="257481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8000" b="0">
                <a:solidFill>
                  <a:schemeClr val="bg1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/>
              <a:t>AI, Data &amp; Quantum Summit</a:t>
            </a:r>
          </a:p>
        </p:txBody>
      </p:sp>
      <p:sp>
        <p:nvSpPr>
          <p:cNvPr id="5" name="Textplatzhalter 22">
            <a:extLst>
              <a:ext uri="{FF2B5EF4-FFF2-40B4-BE49-F238E27FC236}">
                <a16:creationId xmlns:a16="http://schemas.microsoft.com/office/drawing/2014/main" id="{E990BE09-5358-4109-844F-BF5722FDD64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20683" y="9817225"/>
            <a:ext cx="8063366" cy="21519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6000" b="1">
                <a:solidFill>
                  <a:schemeClr val="accent4"/>
                </a:solidFill>
              </a:defRPr>
            </a:lvl1pPr>
            <a:lvl2pPr marL="427283" indent="0">
              <a:buFontTx/>
              <a:buNone/>
              <a:defRPr sz="4699"/>
            </a:lvl2pPr>
            <a:lvl3pPr marL="849179" indent="0">
              <a:buFontTx/>
              <a:buNone/>
              <a:defRPr sz="4699"/>
            </a:lvl3pPr>
            <a:lvl4pPr marL="1273763" indent="0">
              <a:buFontTx/>
              <a:buNone/>
              <a:defRPr sz="4699"/>
            </a:lvl4pPr>
            <a:lvl5pPr>
              <a:buFontTx/>
              <a:buNone/>
              <a:defRPr sz="4699"/>
            </a:lvl5pPr>
          </a:lstStyle>
          <a:p>
            <a:pPr lvl="0"/>
            <a:r>
              <a:rPr lang="de-DE"/>
              <a:t>BCC BERLIN | </a:t>
            </a:r>
            <a:br>
              <a:rPr lang="de-DE"/>
            </a:br>
            <a:r>
              <a:rPr lang="de-DE"/>
              <a:t>22 – 23 SEPT 2026</a:t>
            </a:r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DB5AFBD1-2731-1A41-48AB-A543E4111D5D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87248" y="3319835"/>
            <a:ext cx="9197472" cy="2414835"/>
          </a:xfrm>
          <a:prstGeom prst="rect">
            <a:avLst/>
          </a:prstGeom>
        </p:spPr>
      </p:pic>
      <p:sp>
        <p:nvSpPr>
          <p:cNvPr id="17" name="Textplatzhalter 18">
            <a:extLst>
              <a:ext uri="{FF2B5EF4-FFF2-40B4-BE49-F238E27FC236}">
                <a16:creationId xmlns:a16="http://schemas.microsoft.com/office/drawing/2014/main" id="{DD7889FE-461B-2AA5-0365-43312A8F38F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 rot="16200000">
            <a:off x="-1020112" y="9727252"/>
            <a:ext cx="6337047" cy="722324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ct val="100000"/>
              </a:lnSpc>
              <a:buFontTx/>
              <a:buNone/>
              <a:defRPr sz="4800" b="0" spc="600">
                <a:solidFill>
                  <a:schemeClr val="accent3"/>
                </a:solidFill>
              </a:defRPr>
            </a:lvl1pPr>
            <a:lvl2pPr marL="427283" indent="0">
              <a:buFontTx/>
              <a:buNone/>
              <a:defRPr sz="9396"/>
            </a:lvl2pPr>
            <a:lvl3pPr marL="849179" indent="0">
              <a:buFontTx/>
              <a:buNone/>
              <a:defRPr sz="9396"/>
            </a:lvl3pPr>
            <a:lvl4pPr marL="1273763" indent="0">
              <a:buFontTx/>
              <a:buNone/>
              <a:defRPr sz="9396"/>
            </a:lvl4pPr>
          </a:lstStyle>
          <a:p>
            <a:pPr lvl="0"/>
            <a:r>
              <a:rPr lang="de-DE"/>
              <a:t>#AIDAQ26</a:t>
            </a:r>
          </a:p>
        </p:txBody>
      </p:sp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E5B5C5FA-30AC-C237-DDF5-679D508CF987}"/>
              </a:ext>
            </a:extLst>
          </p:cNvPr>
          <p:cNvGrpSpPr/>
          <p:nvPr userDrawn="1"/>
        </p:nvGrpSpPr>
        <p:grpSpPr>
          <a:xfrm>
            <a:off x="13644289" y="17298429"/>
            <a:ext cx="823045" cy="388612"/>
            <a:chOff x="13644289" y="17298429"/>
            <a:chExt cx="823045" cy="388612"/>
          </a:xfrm>
        </p:grpSpPr>
        <p:cxnSp>
          <p:nvCxnSpPr>
            <p:cNvPr id="7" name="Gerader Verbinder 6">
              <a:extLst>
                <a:ext uri="{FF2B5EF4-FFF2-40B4-BE49-F238E27FC236}">
                  <a16:creationId xmlns:a16="http://schemas.microsoft.com/office/drawing/2014/main" id="{23B1B422-1552-638D-5765-29198BA996ED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3644289" y="17492734"/>
              <a:ext cx="792088" cy="0"/>
            </a:xfrm>
            <a:prstGeom prst="line">
              <a:avLst/>
            </a:prstGeom>
            <a:ln w="76200" cap="sq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Gleichschenkliges Dreieck 70">
              <a:extLst>
                <a:ext uri="{FF2B5EF4-FFF2-40B4-BE49-F238E27FC236}">
                  <a16:creationId xmlns:a16="http://schemas.microsoft.com/office/drawing/2014/main" id="{3C1F6051-759D-4486-E83E-D42DD4899678}"/>
                </a:ext>
              </a:extLst>
            </p:cNvPr>
            <p:cNvSpPr/>
            <p:nvPr userDrawn="1"/>
          </p:nvSpPr>
          <p:spPr>
            <a:xfrm rot="5400000">
              <a:off x="14176275" y="17395981"/>
              <a:ext cx="388612" cy="193507"/>
            </a:xfrm>
            <a:custGeom>
              <a:avLst/>
              <a:gdLst>
                <a:gd name="connsiteX0" fmla="*/ 0 w 360040"/>
                <a:gd name="connsiteY0" fmla="*/ 316758 h 316758"/>
                <a:gd name="connsiteX1" fmla="*/ 180020 w 360040"/>
                <a:gd name="connsiteY1" fmla="*/ 0 h 316758"/>
                <a:gd name="connsiteX2" fmla="*/ 360040 w 360040"/>
                <a:gd name="connsiteY2" fmla="*/ 316758 h 316758"/>
                <a:gd name="connsiteX3" fmla="*/ 0 w 360040"/>
                <a:gd name="connsiteY3" fmla="*/ 316758 h 316758"/>
                <a:gd name="connsiteX0" fmla="*/ 0 w 360040"/>
                <a:gd name="connsiteY0" fmla="*/ 316758 h 316758"/>
                <a:gd name="connsiteX1" fmla="*/ 180020 w 360040"/>
                <a:gd name="connsiteY1" fmla="*/ 0 h 316758"/>
                <a:gd name="connsiteX2" fmla="*/ 360040 w 360040"/>
                <a:gd name="connsiteY2" fmla="*/ 316758 h 316758"/>
                <a:gd name="connsiteX3" fmla="*/ 137084 w 360040"/>
                <a:gd name="connsiteY3" fmla="*/ 316286 h 316758"/>
                <a:gd name="connsiteX4" fmla="*/ 0 w 360040"/>
                <a:gd name="connsiteY4" fmla="*/ 316758 h 316758"/>
                <a:gd name="connsiteX0" fmla="*/ 137084 w 360040"/>
                <a:gd name="connsiteY0" fmla="*/ 316286 h 407726"/>
                <a:gd name="connsiteX1" fmla="*/ 0 w 360040"/>
                <a:gd name="connsiteY1" fmla="*/ 316758 h 407726"/>
                <a:gd name="connsiteX2" fmla="*/ 180020 w 360040"/>
                <a:gd name="connsiteY2" fmla="*/ 0 h 407726"/>
                <a:gd name="connsiteX3" fmla="*/ 360040 w 360040"/>
                <a:gd name="connsiteY3" fmla="*/ 316758 h 407726"/>
                <a:gd name="connsiteX4" fmla="*/ 228524 w 360040"/>
                <a:gd name="connsiteY4" fmla="*/ 407726 h 407726"/>
                <a:gd name="connsiteX0" fmla="*/ 0 w 360040"/>
                <a:gd name="connsiteY0" fmla="*/ 316758 h 407726"/>
                <a:gd name="connsiteX1" fmla="*/ 180020 w 360040"/>
                <a:gd name="connsiteY1" fmla="*/ 0 h 407726"/>
                <a:gd name="connsiteX2" fmla="*/ 360040 w 360040"/>
                <a:gd name="connsiteY2" fmla="*/ 316758 h 407726"/>
                <a:gd name="connsiteX3" fmla="*/ 228524 w 360040"/>
                <a:gd name="connsiteY3" fmla="*/ 407726 h 407726"/>
                <a:gd name="connsiteX0" fmla="*/ 0 w 360040"/>
                <a:gd name="connsiteY0" fmla="*/ 316758 h 316758"/>
                <a:gd name="connsiteX1" fmla="*/ 180020 w 360040"/>
                <a:gd name="connsiteY1" fmla="*/ 0 h 316758"/>
                <a:gd name="connsiteX2" fmla="*/ 360040 w 360040"/>
                <a:gd name="connsiteY2" fmla="*/ 316758 h 316758"/>
                <a:gd name="connsiteX0" fmla="*/ 0 w 364803"/>
                <a:gd name="connsiteY0" fmla="*/ 316758 h 316758"/>
                <a:gd name="connsiteX1" fmla="*/ 180020 w 364803"/>
                <a:gd name="connsiteY1" fmla="*/ 0 h 316758"/>
                <a:gd name="connsiteX2" fmla="*/ 364803 w 364803"/>
                <a:gd name="connsiteY2" fmla="*/ 273895 h 316758"/>
                <a:gd name="connsiteX0" fmla="*/ 0 w 374326"/>
                <a:gd name="connsiteY0" fmla="*/ 269133 h 273895"/>
                <a:gd name="connsiteX1" fmla="*/ 189543 w 374326"/>
                <a:gd name="connsiteY1" fmla="*/ 0 h 273895"/>
                <a:gd name="connsiteX2" fmla="*/ 374326 w 374326"/>
                <a:gd name="connsiteY2" fmla="*/ 273895 h 273895"/>
                <a:gd name="connsiteX0" fmla="*/ 0 w 374326"/>
                <a:gd name="connsiteY0" fmla="*/ 233415 h 238177"/>
                <a:gd name="connsiteX1" fmla="*/ 187165 w 374326"/>
                <a:gd name="connsiteY1" fmla="*/ 0 h 238177"/>
                <a:gd name="connsiteX2" fmla="*/ 374326 w 374326"/>
                <a:gd name="connsiteY2" fmla="*/ 238177 h 238177"/>
                <a:gd name="connsiteX0" fmla="*/ 0 w 374326"/>
                <a:gd name="connsiteY0" fmla="*/ 261991 h 266753"/>
                <a:gd name="connsiteX1" fmla="*/ 191931 w 374326"/>
                <a:gd name="connsiteY1" fmla="*/ 0 h 266753"/>
                <a:gd name="connsiteX2" fmla="*/ 374326 w 374326"/>
                <a:gd name="connsiteY2" fmla="*/ 266753 h 266753"/>
                <a:gd name="connsiteX0" fmla="*/ 0 w 383849"/>
                <a:gd name="connsiteY0" fmla="*/ 259610 h 266753"/>
                <a:gd name="connsiteX1" fmla="*/ 201454 w 383849"/>
                <a:gd name="connsiteY1" fmla="*/ 0 h 266753"/>
                <a:gd name="connsiteX2" fmla="*/ 383849 w 383849"/>
                <a:gd name="connsiteY2" fmla="*/ 266753 h 266753"/>
                <a:gd name="connsiteX0" fmla="*/ 0 w 388612"/>
                <a:gd name="connsiteY0" fmla="*/ 259610 h 259610"/>
                <a:gd name="connsiteX1" fmla="*/ 201454 w 388612"/>
                <a:gd name="connsiteY1" fmla="*/ 0 h 259610"/>
                <a:gd name="connsiteX2" fmla="*/ 388612 w 388612"/>
                <a:gd name="connsiteY2" fmla="*/ 257228 h 259610"/>
                <a:gd name="connsiteX0" fmla="*/ 0 w 388612"/>
                <a:gd name="connsiteY0" fmla="*/ 309052 h 309052"/>
                <a:gd name="connsiteX1" fmla="*/ 189548 w 388612"/>
                <a:gd name="connsiteY1" fmla="*/ 0 h 309052"/>
                <a:gd name="connsiteX2" fmla="*/ 388612 w 388612"/>
                <a:gd name="connsiteY2" fmla="*/ 306670 h 309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8612" h="309052">
                  <a:moveTo>
                    <a:pt x="0" y="309052"/>
                  </a:moveTo>
                  <a:lnTo>
                    <a:pt x="189548" y="0"/>
                  </a:lnTo>
                  <a:lnTo>
                    <a:pt x="388612" y="306670"/>
                  </a:lnTo>
                </a:path>
              </a:pathLst>
            </a:custGeom>
            <a:noFill/>
            <a:ln w="762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/>
              <a:endParaRPr lang="de-DE" sz="1600" err="1"/>
            </a:p>
          </p:txBody>
        </p:sp>
      </p:grpSp>
      <p:sp>
        <p:nvSpPr>
          <p:cNvPr id="9" name="Textfeld 8">
            <a:extLst>
              <a:ext uri="{FF2B5EF4-FFF2-40B4-BE49-F238E27FC236}">
                <a16:creationId xmlns:a16="http://schemas.microsoft.com/office/drawing/2014/main" id="{58000CB1-AE4B-DAE6-CC84-D3702FD68D8A}"/>
              </a:ext>
            </a:extLst>
          </p:cNvPr>
          <p:cNvSpPr txBox="1"/>
          <p:nvPr userDrawn="1"/>
        </p:nvSpPr>
        <p:spPr>
          <a:xfrm>
            <a:off x="936001" y="17677635"/>
            <a:ext cx="8117783" cy="90789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800"/>
              </a:spcAft>
            </a:pPr>
            <a:r>
              <a:rPr lang="de-DE" sz="4800">
                <a:solidFill>
                  <a:schemeClr val="bg1"/>
                </a:solidFill>
              </a:rPr>
              <a:t>www.aidaq.berlin</a:t>
            </a:r>
          </a:p>
        </p:txBody>
      </p:sp>
    </p:spTree>
    <p:extLst>
      <p:ext uri="{BB962C8B-B14F-4D97-AF65-F5344CB8AC3E}">
        <p14:creationId xmlns:p14="http://schemas.microsoft.com/office/powerpoint/2010/main" val="34526145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35654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4" r:id="rId1"/>
    <p:sldLayoutId id="2147483849" r:id="rId2"/>
    <p:sldLayoutId id="2147483853" r:id="rId3"/>
    <p:sldLayoutId id="2147483841" r:id="rId4"/>
    <p:sldLayoutId id="2147483909" r:id="rId5"/>
    <p:sldLayoutId id="2147483843" r:id="rId6"/>
    <p:sldLayoutId id="2147483833" r:id="rId7"/>
    <p:sldLayoutId id="2147483846" r:id="rId8"/>
  </p:sldLayoutIdLst>
  <p:hf hdr="0" ftr="0" dt="0"/>
  <p:txStyles>
    <p:titleStyle>
      <a:lvl1pPr algn="l" defTabSz="1437931" rtl="0" eaLnBrk="1" latinLnBrk="0" hangingPunct="1">
        <a:lnSpc>
          <a:spcPts val="6291"/>
        </a:lnSpc>
        <a:spcBef>
          <a:spcPct val="0"/>
        </a:spcBef>
        <a:buNone/>
        <a:defRPr sz="5345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4584" indent="-424584" algn="l" defTabSz="1437931" rtl="0" eaLnBrk="1" latinLnBrk="0" hangingPunct="1">
        <a:lnSpc>
          <a:spcPct val="111000"/>
        </a:lnSpc>
        <a:spcBef>
          <a:spcPts val="0"/>
        </a:spcBef>
        <a:spcAft>
          <a:spcPts val="1258"/>
        </a:spcAft>
        <a:buClr>
          <a:schemeClr val="accent1"/>
        </a:buClr>
        <a:buFont typeface="Wingdings 2" panose="05020102010507070707" pitchFamily="18" charset="2"/>
        <a:buChar char=""/>
        <a:defRPr sz="2516" kern="1200">
          <a:solidFill>
            <a:schemeClr val="tx1"/>
          </a:solidFill>
          <a:latin typeface="+mn-lt"/>
          <a:ea typeface="+mn-ea"/>
          <a:cs typeface="+mn-cs"/>
        </a:defRPr>
      </a:lvl1pPr>
      <a:lvl2pPr marL="849173" indent="-421891" algn="l" defTabSz="1437931" rtl="0" eaLnBrk="1" latinLnBrk="0" hangingPunct="1">
        <a:lnSpc>
          <a:spcPct val="111000"/>
        </a:lnSpc>
        <a:spcBef>
          <a:spcPts val="0"/>
        </a:spcBef>
        <a:spcAft>
          <a:spcPts val="1258"/>
        </a:spcAft>
        <a:buClr>
          <a:schemeClr val="accent2"/>
        </a:buClr>
        <a:buFont typeface="Wingdings 2" panose="05020102010507070707" pitchFamily="18" charset="2"/>
        <a:buChar char="¡"/>
        <a:defRPr sz="2516" kern="1200">
          <a:solidFill>
            <a:schemeClr val="tx1"/>
          </a:solidFill>
          <a:latin typeface="+mn-lt"/>
          <a:ea typeface="+mn-ea"/>
          <a:cs typeface="+mn-cs"/>
        </a:defRPr>
      </a:lvl2pPr>
      <a:lvl3pPr marL="1273763" indent="-424584" algn="l" defTabSz="1437931" rtl="0" eaLnBrk="1" latinLnBrk="0" hangingPunct="1">
        <a:lnSpc>
          <a:spcPct val="111000"/>
        </a:lnSpc>
        <a:spcBef>
          <a:spcPts val="0"/>
        </a:spcBef>
        <a:spcAft>
          <a:spcPts val="1258"/>
        </a:spcAft>
        <a:buClr>
          <a:schemeClr val="accent1"/>
        </a:buClr>
        <a:buFont typeface="Wingdings 2" panose="05020102010507070707" pitchFamily="18" charset="2"/>
        <a:buChar char="¡"/>
        <a:defRPr sz="2516" kern="1200">
          <a:solidFill>
            <a:schemeClr val="tx1"/>
          </a:solidFill>
          <a:latin typeface="+mn-lt"/>
          <a:ea typeface="+mn-ea"/>
          <a:cs typeface="+mn-cs"/>
        </a:defRPr>
      </a:lvl3pPr>
      <a:lvl4pPr marL="1698344" indent="-424584" algn="l" defTabSz="1437931" rtl="0" eaLnBrk="1" latinLnBrk="0" hangingPunct="1">
        <a:lnSpc>
          <a:spcPct val="111000"/>
        </a:lnSpc>
        <a:spcBef>
          <a:spcPts val="0"/>
        </a:spcBef>
        <a:spcAft>
          <a:spcPts val="1258"/>
        </a:spcAft>
        <a:buClr>
          <a:schemeClr val="accent2"/>
        </a:buClr>
        <a:buFont typeface="Wingdings 2" panose="05020102010507070707" pitchFamily="18" charset="2"/>
        <a:buChar char="¡"/>
        <a:defRPr sz="2516" kern="1200">
          <a:solidFill>
            <a:schemeClr val="tx1"/>
          </a:solidFill>
          <a:latin typeface="+mn-lt"/>
          <a:ea typeface="+mn-ea"/>
          <a:cs typeface="+mn-cs"/>
        </a:defRPr>
      </a:lvl4pPr>
      <a:lvl5pPr marL="2875868" indent="0" algn="l" defTabSz="1437931" rtl="0" eaLnBrk="1" latinLnBrk="0" hangingPunct="1">
        <a:lnSpc>
          <a:spcPts val="5345"/>
        </a:lnSpc>
        <a:spcBef>
          <a:spcPts val="790"/>
        </a:spcBef>
        <a:buFontTx/>
        <a:buNone/>
        <a:defRPr sz="3776" kern="1200">
          <a:solidFill>
            <a:schemeClr val="tx1"/>
          </a:solidFill>
          <a:latin typeface="+mn-lt"/>
          <a:ea typeface="+mn-ea"/>
          <a:cs typeface="+mn-cs"/>
        </a:defRPr>
      </a:lvl5pPr>
      <a:lvl6pPr marL="3954315" indent="-359480" algn="l" defTabSz="1437931" rtl="0" eaLnBrk="1" latinLnBrk="0" hangingPunct="1">
        <a:lnSpc>
          <a:spcPct val="90000"/>
        </a:lnSpc>
        <a:spcBef>
          <a:spcPts val="790"/>
        </a:spcBef>
        <a:buFont typeface="Arial" panose="020B0604020202020204" pitchFamily="34" charset="0"/>
        <a:buChar char="•"/>
        <a:defRPr sz="2828" kern="1200">
          <a:solidFill>
            <a:schemeClr val="tx1"/>
          </a:solidFill>
          <a:latin typeface="+mn-lt"/>
          <a:ea typeface="+mn-ea"/>
          <a:cs typeface="+mn-cs"/>
        </a:defRPr>
      </a:lvl6pPr>
      <a:lvl7pPr marL="4673280" indent="-359480" algn="l" defTabSz="1437931" rtl="0" eaLnBrk="1" latinLnBrk="0" hangingPunct="1">
        <a:lnSpc>
          <a:spcPct val="90000"/>
        </a:lnSpc>
        <a:spcBef>
          <a:spcPts val="790"/>
        </a:spcBef>
        <a:buFont typeface="Arial" panose="020B0604020202020204" pitchFamily="34" charset="0"/>
        <a:buChar char="•"/>
        <a:defRPr sz="2828" kern="1200">
          <a:solidFill>
            <a:schemeClr val="tx1"/>
          </a:solidFill>
          <a:latin typeface="+mn-lt"/>
          <a:ea typeface="+mn-ea"/>
          <a:cs typeface="+mn-cs"/>
        </a:defRPr>
      </a:lvl7pPr>
      <a:lvl8pPr marL="5392249" indent="-359480" algn="l" defTabSz="1437931" rtl="0" eaLnBrk="1" latinLnBrk="0" hangingPunct="1">
        <a:lnSpc>
          <a:spcPct val="90000"/>
        </a:lnSpc>
        <a:spcBef>
          <a:spcPts val="790"/>
        </a:spcBef>
        <a:buFont typeface="Arial" panose="020B0604020202020204" pitchFamily="34" charset="0"/>
        <a:buChar char="•"/>
        <a:defRPr sz="2828" kern="1200">
          <a:solidFill>
            <a:schemeClr val="tx1"/>
          </a:solidFill>
          <a:latin typeface="+mn-lt"/>
          <a:ea typeface="+mn-ea"/>
          <a:cs typeface="+mn-cs"/>
        </a:defRPr>
      </a:lvl8pPr>
      <a:lvl9pPr marL="6111209" indent="-359480" algn="l" defTabSz="1437931" rtl="0" eaLnBrk="1" latinLnBrk="0" hangingPunct="1">
        <a:lnSpc>
          <a:spcPct val="90000"/>
        </a:lnSpc>
        <a:spcBef>
          <a:spcPts val="790"/>
        </a:spcBef>
        <a:buFont typeface="Arial" panose="020B0604020202020204" pitchFamily="34" charset="0"/>
        <a:buChar char="•"/>
        <a:defRPr sz="282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1437931" rtl="0" eaLnBrk="1" latinLnBrk="0" hangingPunct="1">
        <a:defRPr sz="2828" kern="1200">
          <a:solidFill>
            <a:schemeClr val="tx1"/>
          </a:solidFill>
          <a:latin typeface="+mn-lt"/>
          <a:ea typeface="+mn-ea"/>
          <a:cs typeface="+mn-cs"/>
        </a:defRPr>
      </a:lvl1pPr>
      <a:lvl2pPr marL="718966" algn="l" defTabSz="1437931" rtl="0" eaLnBrk="1" latinLnBrk="0" hangingPunct="1">
        <a:defRPr sz="2828" kern="1200">
          <a:solidFill>
            <a:schemeClr val="tx1"/>
          </a:solidFill>
          <a:latin typeface="+mn-lt"/>
          <a:ea typeface="+mn-ea"/>
          <a:cs typeface="+mn-cs"/>
        </a:defRPr>
      </a:lvl2pPr>
      <a:lvl3pPr marL="1437931" algn="l" defTabSz="1437931" rtl="0" eaLnBrk="1" latinLnBrk="0" hangingPunct="1">
        <a:defRPr sz="2828" kern="1200">
          <a:solidFill>
            <a:schemeClr val="tx1"/>
          </a:solidFill>
          <a:latin typeface="+mn-lt"/>
          <a:ea typeface="+mn-ea"/>
          <a:cs typeface="+mn-cs"/>
        </a:defRPr>
      </a:lvl3pPr>
      <a:lvl4pPr marL="2156898" algn="l" defTabSz="1437931" rtl="0" eaLnBrk="1" latinLnBrk="0" hangingPunct="1">
        <a:defRPr sz="2828" kern="1200">
          <a:solidFill>
            <a:schemeClr val="tx1"/>
          </a:solidFill>
          <a:latin typeface="+mn-lt"/>
          <a:ea typeface="+mn-ea"/>
          <a:cs typeface="+mn-cs"/>
        </a:defRPr>
      </a:lvl4pPr>
      <a:lvl5pPr marL="2875868" algn="l" defTabSz="1437931" rtl="0" eaLnBrk="1" latinLnBrk="0" hangingPunct="1">
        <a:defRPr sz="2828" kern="1200">
          <a:solidFill>
            <a:schemeClr val="tx1"/>
          </a:solidFill>
          <a:latin typeface="+mn-lt"/>
          <a:ea typeface="+mn-ea"/>
          <a:cs typeface="+mn-cs"/>
        </a:defRPr>
      </a:lvl5pPr>
      <a:lvl6pPr marL="3594828" algn="l" defTabSz="1437931" rtl="0" eaLnBrk="1" latinLnBrk="0" hangingPunct="1">
        <a:defRPr sz="2828" kern="1200">
          <a:solidFill>
            <a:schemeClr val="tx1"/>
          </a:solidFill>
          <a:latin typeface="+mn-lt"/>
          <a:ea typeface="+mn-ea"/>
          <a:cs typeface="+mn-cs"/>
        </a:defRPr>
      </a:lvl6pPr>
      <a:lvl7pPr marL="4313795" algn="l" defTabSz="1437931" rtl="0" eaLnBrk="1" latinLnBrk="0" hangingPunct="1">
        <a:defRPr sz="2828" kern="1200">
          <a:solidFill>
            <a:schemeClr val="tx1"/>
          </a:solidFill>
          <a:latin typeface="+mn-lt"/>
          <a:ea typeface="+mn-ea"/>
          <a:cs typeface="+mn-cs"/>
        </a:defRPr>
      </a:lvl7pPr>
      <a:lvl8pPr marL="5032760" algn="l" defTabSz="1437931" rtl="0" eaLnBrk="1" latinLnBrk="0" hangingPunct="1">
        <a:defRPr sz="2828" kern="1200">
          <a:solidFill>
            <a:schemeClr val="tx1"/>
          </a:solidFill>
          <a:latin typeface="+mn-lt"/>
          <a:ea typeface="+mn-ea"/>
          <a:cs typeface="+mn-cs"/>
        </a:defRPr>
      </a:lvl8pPr>
      <a:lvl9pPr marL="5751726" algn="l" defTabSz="1437931" rtl="0" eaLnBrk="1" latinLnBrk="0" hangingPunct="1">
        <a:defRPr sz="282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pos="465" userDrawn="1">
          <p15:clr>
            <a:srgbClr val="F26B43"/>
          </p15:clr>
        </p15:guide>
        <p15:guide id="4" pos="9392" userDrawn="1">
          <p15:clr>
            <a:srgbClr val="F26B43"/>
          </p15:clr>
        </p15:guide>
        <p15:guide id="5" orient="horz" pos="11490" userDrawn="1">
          <p15:clr>
            <a:srgbClr val="F26B43"/>
          </p15:clr>
        </p15:guide>
        <p15:guide id="6" orient="horz" pos="1790" userDrawn="1">
          <p15:clr>
            <a:srgbClr val="F26B43"/>
          </p15:clr>
        </p15:guide>
        <p15:guide id="7" orient="horz" pos="3248" userDrawn="1">
          <p15:clr>
            <a:srgbClr val="F26B43"/>
          </p15:clr>
        </p15:guide>
        <p15:guide id="9" orient="horz" pos="4640" userDrawn="1">
          <p15:clr>
            <a:srgbClr val="F26B43"/>
          </p15:clr>
        </p15:guide>
        <p15:guide id="10" orient="horz" pos="10983" userDrawn="1">
          <p15:clr>
            <a:srgbClr val="F26B43"/>
          </p15:clr>
        </p15:guide>
        <p15:guide id="11" pos="8566" userDrawn="1">
          <p15:clr>
            <a:srgbClr val="F26B43"/>
          </p15:clr>
        </p15:guide>
        <p15:guide id="12" orient="horz" pos="3690" userDrawn="1">
          <p15:clr>
            <a:srgbClr val="F26B43"/>
          </p15:clr>
        </p15:guide>
        <p15:guide id="13" pos="9221" userDrawn="1">
          <p15:clr>
            <a:srgbClr val="F26B43"/>
          </p15:clr>
        </p15:guide>
        <p15:guide id="14" pos="7111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5967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3" r:id="rId1"/>
    <p:sldLayoutId id="2147483904" r:id="rId2"/>
    <p:sldLayoutId id="2147483905" r:id="rId3"/>
    <p:sldLayoutId id="2147483907" r:id="rId4"/>
    <p:sldLayoutId id="2147483906" r:id="rId5"/>
    <p:sldLayoutId id="2147483908" r:id="rId6"/>
  </p:sldLayoutIdLst>
  <p:hf hdr="0" ftr="0" dt="0"/>
  <p:txStyles>
    <p:titleStyle>
      <a:lvl1pPr algn="l" defTabSz="1437931" rtl="0" eaLnBrk="1" latinLnBrk="0" hangingPunct="1">
        <a:lnSpc>
          <a:spcPts val="6291"/>
        </a:lnSpc>
        <a:spcBef>
          <a:spcPct val="0"/>
        </a:spcBef>
        <a:buNone/>
        <a:defRPr sz="5345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4584" indent="-424584" algn="l" defTabSz="1437931" rtl="0" eaLnBrk="1" latinLnBrk="0" hangingPunct="1">
        <a:lnSpc>
          <a:spcPct val="111000"/>
        </a:lnSpc>
        <a:spcBef>
          <a:spcPts val="0"/>
        </a:spcBef>
        <a:spcAft>
          <a:spcPts val="1258"/>
        </a:spcAft>
        <a:buClr>
          <a:schemeClr val="accent1"/>
        </a:buClr>
        <a:buFont typeface="Wingdings 2" panose="05020102010507070707" pitchFamily="18" charset="2"/>
        <a:buChar char=""/>
        <a:defRPr sz="2516" kern="1200">
          <a:solidFill>
            <a:schemeClr val="tx1"/>
          </a:solidFill>
          <a:latin typeface="+mn-lt"/>
          <a:ea typeface="+mn-ea"/>
          <a:cs typeface="+mn-cs"/>
        </a:defRPr>
      </a:lvl1pPr>
      <a:lvl2pPr marL="849173" indent="-421891" algn="l" defTabSz="1437931" rtl="0" eaLnBrk="1" latinLnBrk="0" hangingPunct="1">
        <a:lnSpc>
          <a:spcPct val="111000"/>
        </a:lnSpc>
        <a:spcBef>
          <a:spcPts val="0"/>
        </a:spcBef>
        <a:spcAft>
          <a:spcPts val="1258"/>
        </a:spcAft>
        <a:buClr>
          <a:schemeClr val="accent2"/>
        </a:buClr>
        <a:buFont typeface="Wingdings 2" panose="05020102010507070707" pitchFamily="18" charset="2"/>
        <a:buChar char="¡"/>
        <a:defRPr sz="2516" kern="1200">
          <a:solidFill>
            <a:schemeClr val="tx1"/>
          </a:solidFill>
          <a:latin typeface="+mn-lt"/>
          <a:ea typeface="+mn-ea"/>
          <a:cs typeface="+mn-cs"/>
        </a:defRPr>
      </a:lvl2pPr>
      <a:lvl3pPr marL="1273763" indent="-424584" algn="l" defTabSz="1437931" rtl="0" eaLnBrk="1" latinLnBrk="0" hangingPunct="1">
        <a:lnSpc>
          <a:spcPct val="111000"/>
        </a:lnSpc>
        <a:spcBef>
          <a:spcPts val="0"/>
        </a:spcBef>
        <a:spcAft>
          <a:spcPts val="1258"/>
        </a:spcAft>
        <a:buClr>
          <a:schemeClr val="accent1"/>
        </a:buClr>
        <a:buFont typeface="Wingdings 2" panose="05020102010507070707" pitchFamily="18" charset="2"/>
        <a:buChar char="¡"/>
        <a:defRPr sz="2516" kern="1200">
          <a:solidFill>
            <a:schemeClr val="tx1"/>
          </a:solidFill>
          <a:latin typeface="+mn-lt"/>
          <a:ea typeface="+mn-ea"/>
          <a:cs typeface="+mn-cs"/>
        </a:defRPr>
      </a:lvl3pPr>
      <a:lvl4pPr marL="1698344" indent="-424584" algn="l" defTabSz="1437931" rtl="0" eaLnBrk="1" latinLnBrk="0" hangingPunct="1">
        <a:lnSpc>
          <a:spcPct val="111000"/>
        </a:lnSpc>
        <a:spcBef>
          <a:spcPts val="0"/>
        </a:spcBef>
        <a:spcAft>
          <a:spcPts val="1258"/>
        </a:spcAft>
        <a:buClr>
          <a:schemeClr val="accent2"/>
        </a:buClr>
        <a:buFont typeface="Wingdings 2" panose="05020102010507070707" pitchFamily="18" charset="2"/>
        <a:buChar char="¡"/>
        <a:defRPr sz="2516" kern="1200">
          <a:solidFill>
            <a:schemeClr val="tx1"/>
          </a:solidFill>
          <a:latin typeface="+mn-lt"/>
          <a:ea typeface="+mn-ea"/>
          <a:cs typeface="+mn-cs"/>
        </a:defRPr>
      </a:lvl4pPr>
      <a:lvl5pPr marL="2875868" indent="0" algn="l" defTabSz="1437931" rtl="0" eaLnBrk="1" latinLnBrk="0" hangingPunct="1">
        <a:lnSpc>
          <a:spcPts val="5345"/>
        </a:lnSpc>
        <a:spcBef>
          <a:spcPts val="790"/>
        </a:spcBef>
        <a:buFontTx/>
        <a:buNone/>
        <a:defRPr sz="3776" kern="1200">
          <a:solidFill>
            <a:schemeClr val="tx1"/>
          </a:solidFill>
          <a:latin typeface="+mn-lt"/>
          <a:ea typeface="+mn-ea"/>
          <a:cs typeface="+mn-cs"/>
        </a:defRPr>
      </a:lvl5pPr>
      <a:lvl6pPr marL="3954315" indent="-359480" algn="l" defTabSz="1437931" rtl="0" eaLnBrk="1" latinLnBrk="0" hangingPunct="1">
        <a:lnSpc>
          <a:spcPct val="90000"/>
        </a:lnSpc>
        <a:spcBef>
          <a:spcPts val="790"/>
        </a:spcBef>
        <a:buFont typeface="Arial" panose="020B0604020202020204" pitchFamily="34" charset="0"/>
        <a:buChar char="•"/>
        <a:defRPr sz="2828" kern="1200">
          <a:solidFill>
            <a:schemeClr val="tx1"/>
          </a:solidFill>
          <a:latin typeface="+mn-lt"/>
          <a:ea typeface="+mn-ea"/>
          <a:cs typeface="+mn-cs"/>
        </a:defRPr>
      </a:lvl6pPr>
      <a:lvl7pPr marL="4673280" indent="-359480" algn="l" defTabSz="1437931" rtl="0" eaLnBrk="1" latinLnBrk="0" hangingPunct="1">
        <a:lnSpc>
          <a:spcPct val="90000"/>
        </a:lnSpc>
        <a:spcBef>
          <a:spcPts val="790"/>
        </a:spcBef>
        <a:buFont typeface="Arial" panose="020B0604020202020204" pitchFamily="34" charset="0"/>
        <a:buChar char="•"/>
        <a:defRPr sz="2828" kern="1200">
          <a:solidFill>
            <a:schemeClr val="tx1"/>
          </a:solidFill>
          <a:latin typeface="+mn-lt"/>
          <a:ea typeface="+mn-ea"/>
          <a:cs typeface="+mn-cs"/>
        </a:defRPr>
      </a:lvl7pPr>
      <a:lvl8pPr marL="5392249" indent="-359480" algn="l" defTabSz="1437931" rtl="0" eaLnBrk="1" latinLnBrk="0" hangingPunct="1">
        <a:lnSpc>
          <a:spcPct val="90000"/>
        </a:lnSpc>
        <a:spcBef>
          <a:spcPts val="790"/>
        </a:spcBef>
        <a:buFont typeface="Arial" panose="020B0604020202020204" pitchFamily="34" charset="0"/>
        <a:buChar char="•"/>
        <a:defRPr sz="2828" kern="1200">
          <a:solidFill>
            <a:schemeClr val="tx1"/>
          </a:solidFill>
          <a:latin typeface="+mn-lt"/>
          <a:ea typeface="+mn-ea"/>
          <a:cs typeface="+mn-cs"/>
        </a:defRPr>
      </a:lvl8pPr>
      <a:lvl9pPr marL="6111209" indent="-359480" algn="l" defTabSz="1437931" rtl="0" eaLnBrk="1" latinLnBrk="0" hangingPunct="1">
        <a:lnSpc>
          <a:spcPct val="90000"/>
        </a:lnSpc>
        <a:spcBef>
          <a:spcPts val="790"/>
        </a:spcBef>
        <a:buFont typeface="Arial" panose="020B0604020202020204" pitchFamily="34" charset="0"/>
        <a:buChar char="•"/>
        <a:defRPr sz="282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1437931" rtl="0" eaLnBrk="1" latinLnBrk="0" hangingPunct="1">
        <a:defRPr sz="2828" kern="1200">
          <a:solidFill>
            <a:schemeClr val="tx1"/>
          </a:solidFill>
          <a:latin typeface="+mn-lt"/>
          <a:ea typeface="+mn-ea"/>
          <a:cs typeface="+mn-cs"/>
        </a:defRPr>
      </a:lvl1pPr>
      <a:lvl2pPr marL="718966" algn="l" defTabSz="1437931" rtl="0" eaLnBrk="1" latinLnBrk="0" hangingPunct="1">
        <a:defRPr sz="2828" kern="1200">
          <a:solidFill>
            <a:schemeClr val="tx1"/>
          </a:solidFill>
          <a:latin typeface="+mn-lt"/>
          <a:ea typeface="+mn-ea"/>
          <a:cs typeface="+mn-cs"/>
        </a:defRPr>
      </a:lvl2pPr>
      <a:lvl3pPr marL="1437931" algn="l" defTabSz="1437931" rtl="0" eaLnBrk="1" latinLnBrk="0" hangingPunct="1">
        <a:defRPr sz="2828" kern="1200">
          <a:solidFill>
            <a:schemeClr val="tx1"/>
          </a:solidFill>
          <a:latin typeface="+mn-lt"/>
          <a:ea typeface="+mn-ea"/>
          <a:cs typeface="+mn-cs"/>
        </a:defRPr>
      </a:lvl3pPr>
      <a:lvl4pPr marL="2156898" algn="l" defTabSz="1437931" rtl="0" eaLnBrk="1" latinLnBrk="0" hangingPunct="1">
        <a:defRPr sz="2828" kern="1200">
          <a:solidFill>
            <a:schemeClr val="tx1"/>
          </a:solidFill>
          <a:latin typeface="+mn-lt"/>
          <a:ea typeface="+mn-ea"/>
          <a:cs typeface="+mn-cs"/>
        </a:defRPr>
      </a:lvl4pPr>
      <a:lvl5pPr marL="2875868" algn="l" defTabSz="1437931" rtl="0" eaLnBrk="1" latinLnBrk="0" hangingPunct="1">
        <a:defRPr sz="2828" kern="1200">
          <a:solidFill>
            <a:schemeClr val="tx1"/>
          </a:solidFill>
          <a:latin typeface="+mn-lt"/>
          <a:ea typeface="+mn-ea"/>
          <a:cs typeface="+mn-cs"/>
        </a:defRPr>
      </a:lvl5pPr>
      <a:lvl6pPr marL="3594828" algn="l" defTabSz="1437931" rtl="0" eaLnBrk="1" latinLnBrk="0" hangingPunct="1">
        <a:defRPr sz="2828" kern="1200">
          <a:solidFill>
            <a:schemeClr val="tx1"/>
          </a:solidFill>
          <a:latin typeface="+mn-lt"/>
          <a:ea typeface="+mn-ea"/>
          <a:cs typeface="+mn-cs"/>
        </a:defRPr>
      </a:lvl6pPr>
      <a:lvl7pPr marL="4313795" algn="l" defTabSz="1437931" rtl="0" eaLnBrk="1" latinLnBrk="0" hangingPunct="1">
        <a:defRPr sz="2828" kern="1200">
          <a:solidFill>
            <a:schemeClr val="tx1"/>
          </a:solidFill>
          <a:latin typeface="+mn-lt"/>
          <a:ea typeface="+mn-ea"/>
          <a:cs typeface="+mn-cs"/>
        </a:defRPr>
      </a:lvl7pPr>
      <a:lvl8pPr marL="5032760" algn="l" defTabSz="1437931" rtl="0" eaLnBrk="1" latinLnBrk="0" hangingPunct="1">
        <a:defRPr sz="2828" kern="1200">
          <a:solidFill>
            <a:schemeClr val="tx1"/>
          </a:solidFill>
          <a:latin typeface="+mn-lt"/>
          <a:ea typeface="+mn-ea"/>
          <a:cs typeface="+mn-cs"/>
        </a:defRPr>
      </a:lvl8pPr>
      <a:lvl9pPr marL="5751726" algn="l" defTabSz="1437931" rtl="0" eaLnBrk="1" latinLnBrk="0" hangingPunct="1">
        <a:defRPr sz="282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pos="465" userDrawn="1">
          <p15:clr>
            <a:srgbClr val="F26B43"/>
          </p15:clr>
        </p15:guide>
        <p15:guide id="4" pos="9392" userDrawn="1">
          <p15:clr>
            <a:srgbClr val="F26B43"/>
          </p15:clr>
        </p15:guide>
        <p15:guide id="5" orient="horz" pos="11490" userDrawn="1">
          <p15:clr>
            <a:srgbClr val="F26B43"/>
          </p15:clr>
        </p15:guide>
        <p15:guide id="6" orient="horz" pos="1790" userDrawn="1">
          <p15:clr>
            <a:srgbClr val="F26B43"/>
          </p15:clr>
        </p15:guide>
        <p15:guide id="7" orient="horz" pos="3248" userDrawn="1">
          <p15:clr>
            <a:srgbClr val="F26B43"/>
          </p15:clr>
        </p15:guide>
        <p15:guide id="9" orient="horz" pos="4640" userDrawn="1">
          <p15:clr>
            <a:srgbClr val="F26B43"/>
          </p15:clr>
        </p15:guide>
        <p15:guide id="10" orient="horz" pos="10983" userDrawn="1">
          <p15:clr>
            <a:srgbClr val="F26B43"/>
          </p15:clr>
        </p15:guide>
        <p15:guide id="11" pos="8566" userDrawn="1">
          <p15:clr>
            <a:srgbClr val="F26B43"/>
          </p15:clr>
        </p15:guide>
        <p15:guide id="12" orient="horz" pos="3690" userDrawn="1">
          <p15:clr>
            <a:srgbClr val="F26B43"/>
          </p15:clr>
        </p15:guide>
        <p15:guide id="13" pos="9221" userDrawn="1">
          <p15:clr>
            <a:srgbClr val="F26B43"/>
          </p15:clr>
        </p15:guide>
        <p15:guide id="14" pos="711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.sv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23CB40-F15A-B991-C5F4-F3630AE8DF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Bildplatzhalter 5" descr="Ein Bild, das Menschliches Gesicht, Person, Kleidung, Wand enthält.&#10;&#10;KI-generierte Inhalte können fehlerhaft sein.">
            <a:extLst>
              <a:ext uri="{FF2B5EF4-FFF2-40B4-BE49-F238E27FC236}">
                <a16:creationId xmlns:a16="http://schemas.microsoft.com/office/drawing/2014/main" id="{FBDD16C4-7F6D-BC75-2BAF-F6C89E9E525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828" t="289" r="10822"/>
          <a:stretch>
            <a:fillRect/>
          </a:stretch>
        </p:blipFill>
        <p:spPr>
          <a:xfrm>
            <a:off x="-36323" y="-25114"/>
            <a:ext cx="15371573" cy="19194177"/>
          </a:xfrm>
          <a:custGeom>
            <a:avLst/>
            <a:gdLst>
              <a:gd name="connsiteX0" fmla="*/ 13391929 w 15335245"/>
              <a:gd name="connsiteY0" fmla="*/ 800605 h 15058189"/>
              <a:gd name="connsiteX1" fmla="*/ 13391929 w 15335245"/>
              <a:gd name="connsiteY1" fmla="*/ 2096749 h 15058189"/>
              <a:gd name="connsiteX2" fmla="*/ 14652401 w 15335245"/>
              <a:gd name="connsiteY2" fmla="*/ 1987182 h 15058189"/>
              <a:gd name="connsiteX3" fmla="*/ 14652401 w 15335245"/>
              <a:gd name="connsiteY3" fmla="*/ 800605 h 15058189"/>
              <a:gd name="connsiteX4" fmla="*/ 0 w 15335245"/>
              <a:gd name="connsiteY4" fmla="*/ 0 h 15058189"/>
              <a:gd name="connsiteX5" fmla="*/ 15335245 w 15335245"/>
              <a:gd name="connsiteY5" fmla="*/ 0 h 15058189"/>
              <a:gd name="connsiteX6" fmla="*/ 15335245 w 15335245"/>
              <a:gd name="connsiteY6" fmla="*/ 13785272 h 15058189"/>
              <a:gd name="connsiteX7" fmla="*/ 0 w 15335245"/>
              <a:gd name="connsiteY7" fmla="*/ 15058189 h 15058189"/>
              <a:gd name="connsiteX0" fmla="*/ 13391929 w 15335245"/>
              <a:gd name="connsiteY0" fmla="*/ 800605 h 15058189"/>
              <a:gd name="connsiteX1" fmla="*/ 13391929 w 15335245"/>
              <a:gd name="connsiteY1" fmla="*/ 2096749 h 15058189"/>
              <a:gd name="connsiteX2" fmla="*/ 14652401 w 15335245"/>
              <a:gd name="connsiteY2" fmla="*/ 1987182 h 15058189"/>
              <a:gd name="connsiteX3" fmla="*/ 14604776 w 15335245"/>
              <a:gd name="connsiteY3" fmla="*/ 800605 h 15058189"/>
              <a:gd name="connsiteX4" fmla="*/ 13391929 w 15335245"/>
              <a:gd name="connsiteY4" fmla="*/ 800605 h 15058189"/>
              <a:gd name="connsiteX5" fmla="*/ 0 w 15335245"/>
              <a:gd name="connsiteY5" fmla="*/ 0 h 15058189"/>
              <a:gd name="connsiteX6" fmla="*/ 15335245 w 15335245"/>
              <a:gd name="connsiteY6" fmla="*/ 0 h 15058189"/>
              <a:gd name="connsiteX7" fmla="*/ 15335245 w 15335245"/>
              <a:gd name="connsiteY7" fmla="*/ 13785272 h 15058189"/>
              <a:gd name="connsiteX8" fmla="*/ 0 w 15335245"/>
              <a:gd name="connsiteY8" fmla="*/ 15058189 h 15058189"/>
              <a:gd name="connsiteX9" fmla="*/ 0 w 15335245"/>
              <a:gd name="connsiteY9" fmla="*/ 0 h 15058189"/>
              <a:gd name="connsiteX0" fmla="*/ 13391929 w 15335245"/>
              <a:gd name="connsiteY0" fmla="*/ 800605 h 15058189"/>
              <a:gd name="connsiteX1" fmla="*/ 13391929 w 15335245"/>
              <a:gd name="connsiteY1" fmla="*/ 2096749 h 15058189"/>
              <a:gd name="connsiteX2" fmla="*/ 14604776 w 15335245"/>
              <a:gd name="connsiteY2" fmla="*/ 1977657 h 15058189"/>
              <a:gd name="connsiteX3" fmla="*/ 14604776 w 15335245"/>
              <a:gd name="connsiteY3" fmla="*/ 800605 h 15058189"/>
              <a:gd name="connsiteX4" fmla="*/ 13391929 w 15335245"/>
              <a:gd name="connsiteY4" fmla="*/ 800605 h 15058189"/>
              <a:gd name="connsiteX5" fmla="*/ 0 w 15335245"/>
              <a:gd name="connsiteY5" fmla="*/ 0 h 15058189"/>
              <a:gd name="connsiteX6" fmla="*/ 15335245 w 15335245"/>
              <a:gd name="connsiteY6" fmla="*/ 0 h 15058189"/>
              <a:gd name="connsiteX7" fmla="*/ 15335245 w 15335245"/>
              <a:gd name="connsiteY7" fmla="*/ 13785272 h 15058189"/>
              <a:gd name="connsiteX8" fmla="*/ 0 w 15335245"/>
              <a:gd name="connsiteY8" fmla="*/ 15058189 h 15058189"/>
              <a:gd name="connsiteX9" fmla="*/ 0 w 15335245"/>
              <a:gd name="connsiteY9" fmla="*/ 0 h 15058189"/>
              <a:gd name="connsiteX0" fmla="*/ 13391929 w 15335245"/>
              <a:gd name="connsiteY0" fmla="*/ 800605 h 15058189"/>
              <a:gd name="connsiteX1" fmla="*/ 13391929 w 15335245"/>
              <a:gd name="connsiteY1" fmla="*/ 2086117 h 15058189"/>
              <a:gd name="connsiteX2" fmla="*/ 14604776 w 15335245"/>
              <a:gd name="connsiteY2" fmla="*/ 1977657 h 15058189"/>
              <a:gd name="connsiteX3" fmla="*/ 14604776 w 15335245"/>
              <a:gd name="connsiteY3" fmla="*/ 800605 h 15058189"/>
              <a:gd name="connsiteX4" fmla="*/ 13391929 w 15335245"/>
              <a:gd name="connsiteY4" fmla="*/ 800605 h 15058189"/>
              <a:gd name="connsiteX5" fmla="*/ 0 w 15335245"/>
              <a:gd name="connsiteY5" fmla="*/ 0 h 15058189"/>
              <a:gd name="connsiteX6" fmla="*/ 15335245 w 15335245"/>
              <a:gd name="connsiteY6" fmla="*/ 0 h 15058189"/>
              <a:gd name="connsiteX7" fmla="*/ 15335245 w 15335245"/>
              <a:gd name="connsiteY7" fmla="*/ 13785272 h 15058189"/>
              <a:gd name="connsiteX8" fmla="*/ 0 w 15335245"/>
              <a:gd name="connsiteY8" fmla="*/ 15058189 h 15058189"/>
              <a:gd name="connsiteX9" fmla="*/ 0 w 15335245"/>
              <a:gd name="connsiteY9" fmla="*/ 0 h 15058189"/>
              <a:gd name="connsiteX0" fmla="*/ 13391929 w 15335245"/>
              <a:gd name="connsiteY0" fmla="*/ 800605 h 15058189"/>
              <a:gd name="connsiteX1" fmla="*/ 13391929 w 15335245"/>
              <a:gd name="connsiteY1" fmla="*/ 2086117 h 15058189"/>
              <a:gd name="connsiteX2" fmla="*/ 14604776 w 15335245"/>
              <a:gd name="connsiteY2" fmla="*/ 1967025 h 15058189"/>
              <a:gd name="connsiteX3" fmla="*/ 14604776 w 15335245"/>
              <a:gd name="connsiteY3" fmla="*/ 800605 h 15058189"/>
              <a:gd name="connsiteX4" fmla="*/ 13391929 w 15335245"/>
              <a:gd name="connsiteY4" fmla="*/ 800605 h 15058189"/>
              <a:gd name="connsiteX5" fmla="*/ 0 w 15335245"/>
              <a:gd name="connsiteY5" fmla="*/ 0 h 15058189"/>
              <a:gd name="connsiteX6" fmla="*/ 15335245 w 15335245"/>
              <a:gd name="connsiteY6" fmla="*/ 0 h 15058189"/>
              <a:gd name="connsiteX7" fmla="*/ 15335245 w 15335245"/>
              <a:gd name="connsiteY7" fmla="*/ 13785272 h 15058189"/>
              <a:gd name="connsiteX8" fmla="*/ 0 w 15335245"/>
              <a:gd name="connsiteY8" fmla="*/ 15058189 h 15058189"/>
              <a:gd name="connsiteX9" fmla="*/ 0 w 15335245"/>
              <a:gd name="connsiteY9" fmla="*/ 0 h 15058189"/>
              <a:gd name="connsiteX0" fmla="*/ 13391929 w 15335245"/>
              <a:gd name="connsiteY0" fmla="*/ 800605 h 15058189"/>
              <a:gd name="connsiteX1" fmla="*/ 13391929 w 15335245"/>
              <a:gd name="connsiteY1" fmla="*/ 2075484 h 15058189"/>
              <a:gd name="connsiteX2" fmla="*/ 14604776 w 15335245"/>
              <a:gd name="connsiteY2" fmla="*/ 1967025 h 15058189"/>
              <a:gd name="connsiteX3" fmla="*/ 14604776 w 15335245"/>
              <a:gd name="connsiteY3" fmla="*/ 800605 h 15058189"/>
              <a:gd name="connsiteX4" fmla="*/ 13391929 w 15335245"/>
              <a:gd name="connsiteY4" fmla="*/ 800605 h 15058189"/>
              <a:gd name="connsiteX5" fmla="*/ 0 w 15335245"/>
              <a:gd name="connsiteY5" fmla="*/ 0 h 15058189"/>
              <a:gd name="connsiteX6" fmla="*/ 15335245 w 15335245"/>
              <a:gd name="connsiteY6" fmla="*/ 0 h 15058189"/>
              <a:gd name="connsiteX7" fmla="*/ 15335245 w 15335245"/>
              <a:gd name="connsiteY7" fmla="*/ 13785272 h 15058189"/>
              <a:gd name="connsiteX8" fmla="*/ 0 w 15335245"/>
              <a:gd name="connsiteY8" fmla="*/ 15058189 h 15058189"/>
              <a:gd name="connsiteX9" fmla="*/ 0 w 15335245"/>
              <a:gd name="connsiteY9" fmla="*/ 0 h 15058189"/>
              <a:gd name="connsiteX0" fmla="*/ 13391929 w 15335245"/>
              <a:gd name="connsiteY0" fmla="*/ 800605 h 15058189"/>
              <a:gd name="connsiteX1" fmla="*/ 13391929 w 15335245"/>
              <a:gd name="connsiteY1" fmla="*/ 2075484 h 15058189"/>
              <a:gd name="connsiteX2" fmla="*/ 14604776 w 15335245"/>
              <a:gd name="connsiteY2" fmla="*/ 1967025 h 15058189"/>
              <a:gd name="connsiteX3" fmla="*/ 14577480 w 15335245"/>
              <a:gd name="connsiteY3" fmla="*/ 800605 h 15058189"/>
              <a:gd name="connsiteX4" fmla="*/ 13391929 w 15335245"/>
              <a:gd name="connsiteY4" fmla="*/ 800605 h 15058189"/>
              <a:gd name="connsiteX5" fmla="*/ 0 w 15335245"/>
              <a:gd name="connsiteY5" fmla="*/ 0 h 15058189"/>
              <a:gd name="connsiteX6" fmla="*/ 15335245 w 15335245"/>
              <a:gd name="connsiteY6" fmla="*/ 0 h 15058189"/>
              <a:gd name="connsiteX7" fmla="*/ 15335245 w 15335245"/>
              <a:gd name="connsiteY7" fmla="*/ 13785272 h 15058189"/>
              <a:gd name="connsiteX8" fmla="*/ 0 w 15335245"/>
              <a:gd name="connsiteY8" fmla="*/ 15058189 h 15058189"/>
              <a:gd name="connsiteX9" fmla="*/ 0 w 15335245"/>
              <a:gd name="connsiteY9" fmla="*/ 0 h 15058189"/>
              <a:gd name="connsiteX0" fmla="*/ 13391929 w 15335245"/>
              <a:gd name="connsiteY0" fmla="*/ 800605 h 15058189"/>
              <a:gd name="connsiteX1" fmla="*/ 13391929 w 15335245"/>
              <a:gd name="connsiteY1" fmla="*/ 2075484 h 15058189"/>
              <a:gd name="connsiteX2" fmla="*/ 14604776 w 15335245"/>
              <a:gd name="connsiteY2" fmla="*/ 1967025 h 15058189"/>
              <a:gd name="connsiteX3" fmla="*/ 14577480 w 15335245"/>
              <a:gd name="connsiteY3" fmla="*/ 800605 h 15058189"/>
              <a:gd name="connsiteX4" fmla="*/ 13391929 w 15335245"/>
              <a:gd name="connsiteY4" fmla="*/ 800605 h 15058189"/>
              <a:gd name="connsiteX5" fmla="*/ 0 w 15335245"/>
              <a:gd name="connsiteY5" fmla="*/ 0 h 15058189"/>
              <a:gd name="connsiteX6" fmla="*/ 15335245 w 15335245"/>
              <a:gd name="connsiteY6" fmla="*/ 0 h 15058189"/>
              <a:gd name="connsiteX7" fmla="*/ 15335245 w 15335245"/>
              <a:gd name="connsiteY7" fmla="*/ 13785272 h 15058189"/>
              <a:gd name="connsiteX8" fmla="*/ 0 w 15335245"/>
              <a:gd name="connsiteY8" fmla="*/ 15058189 h 15058189"/>
              <a:gd name="connsiteX9" fmla="*/ 0 w 15335245"/>
              <a:gd name="connsiteY9" fmla="*/ 0 h 15058189"/>
              <a:gd name="connsiteX0" fmla="*/ 13391929 w 15335245"/>
              <a:gd name="connsiteY0" fmla="*/ 800605 h 15058189"/>
              <a:gd name="connsiteX1" fmla="*/ 13391929 w 15335245"/>
              <a:gd name="connsiteY1" fmla="*/ 2075484 h 15058189"/>
              <a:gd name="connsiteX2" fmla="*/ 14577481 w 15335245"/>
              <a:gd name="connsiteY2" fmla="*/ 1967025 h 15058189"/>
              <a:gd name="connsiteX3" fmla="*/ 14577480 w 15335245"/>
              <a:gd name="connsiteY3" fmla="*/ 800605 h 15058189"/>
              <a:gd name="connsiteX4" fmla="*/ 13391929 w 15335245"/>
              <a:gd name="connsiteY4" fmla="*/ 800605 h 15058189"/>
              <a:gd name="connsiteX5" fmla="*/ 0 w 15335245"/>
              <a:gd name="connsiteY5" fmla="*/ 0 h 15058189"/>
              <a:gd name="connsiteX6" fmla="*/ 15335245 w 15335245"/>
              <a:gd name="connsiteY6" fmla="*/ 0 h 15058189"/>
              <a:gd name="connsiteX7" fmla="*/ 15335245 w 15335245"/>
              <a:gd name="connsiteY7" fmla="*/ 13785272 h 15058189"/>
              <a:gd name="connsiteX8" fmla="*/ 0 w 15335245"/>
              <a:gd name="connsiteY8" fmla="*/ 15058189 h 15058189"/>
              <a:gd name="connsiteX9" fmla="*/ 0 w 15335245"/>
              <a:gd name="connsiteY9" fmla="*/ 0 h 15058189"/>
              <a:gd name="csX0" fmla="*/ 13391929 w 15335245"/>
              <a:gd name="csY0" fmla="*/ 800605 h 15058189"/>
              <a:gd name="csX1" fmla="*/ 13391929 w 15335245"/>
              <a:gd name="csY1" fmla="*/ 2075484 h 15058189"/>
              <a:gd name="csX2" fmla="*/ 14577481 w 15335245"/>
              <a:gd name="csY2" fmla="*/ 1967025 h 15058189"/>
              <a:gd name="csX3" fmla="*/ 14342349 w 15335245"/>
              <a:gd name="csY3" fmla="*/ 966067 h 15058189"/>
              <a:gd name="csX4" fmla="*/ 13391929 w 15335245"/>
              <a:gd name="csY4" fmla="*/ 800605 h 15058189"/>
              <a:gd name="csX5" fmla="*/ 0 w 15335245"/>
              <a:gd name="csY5" fmla="*/ 0 h 15058189"/>
              <a:gd name="csX6" fmla="*/ 15335245 w 15335245"/>
              <a:gd name="csY6" fmla="*/ 0 h 15058189"/>
              <a:gd name="csX7" fmla="*/ 15335245 w 15335245"/>
              <a:gd name="csY7" fmla="*/ 13785272 h 15058189"/>
              <a:gd name="csX8" fmla="*/ 0 w 15335245"/>
              <a:gd name="csY8" fmla="*/ 15058189 h 15058189"/>
              <a:gd name="csX9" fmla="*/ 0 w 15335245"/>
              <a:gd name="csY9" fmla="*/ 0 h 15058189"/>
              <a:gd name="csX0" fmla="*/ 13391929 w 15335245"/>
              <a:gd name="csY0" fmla="*/ 800605 h 15058189"/>
              <a:gd name="csX1" fmla="*/ 13391929 w 15335245"/>
              <a:gd name="csY1" fmla="*/ 2075484 h 15058189"/>
              <a:gd name="csX2" fmla="*/ 14342349 w 15335245"/>
              <a:gd name="csY2" fmla="*/ 2541791 h 15058189"/>
              <a:gd name="csX3" fmla="*/ 14342349 w 15335245"/>
              <a:gd name="csY3" fmla="*/ 966067 h 15058189"/>
              <a:gd name="csX4" fmla="*/ 13391929 w 15335245"/>
              <a:gd name="csY4" fmla="*/ 800605 h 15058189"/>
              <a:gd name="csX5" fmla="*/ 0 w 15335245"/>
              <a:gd name="csY5" fmla="*/ 0 h 15058189"/>
              <a:gd name="csX6" fmla="*/ 15335245 w 15335245"/>
              <a:gd name="csY6" fmla="*/ 0 h 15058189"/>
              <a:gd name="csX7" fmla="*/ 15335245 w 15335245"/>
              <a:gd name="csY7" fmla="*/ 13785272 h 15058189"/>
              <a:gd name="csX8" fmla="*/ 0 w 15335245"/>
              <a:gd name="csY8" fmla="*/ 15058189 h 15058189"/>
              <a:gd name="csX9" fmla="*/ 0 w 15335245"/>
              <a:gd name="csY9" fmla="*/ 0 h 15058189"/>
              <a:gd name="csX0" fmla="*/ 12756204 w 15335245"/>
              <a:gd name="csY0" fmla="*/ 957360 h 15058189"/>
              <a:gd name="csX1" fmla="*/ 13391929 w 15335245"/>
              <a:gd name="csY1" fmla="*/ 2075484 h 15058189"/>
              <a:gd name="csX2" fmla="*/ 14342349 w 15335245"/>
              <a:gd name="csY2" fmla="*/ 2541791 h 15058189"/>
              <a:gd name="csX3" fmla="*/ 14342349 w 15335245"/>
              <a:gd name="csY3" fmla="*/ 966067 h 15058189"/>
              <a:gd name="csX4" fmla="*/ 12756204 w 15335245"/>
              <a:gd name="csY4" fmla="*/ 957360 h 15058189"/>
              <a:gd name="csX5" fmla="*/ 0 w 15335245"/>
              <a:gd name="csY5" fmla="*/ 0 h 15058189"/>
              <a:gd name="csX6" fmla="*/ 15335245 w 15335245"/>
              <a:gd name="csY6" fmla="*/ 0 h 15058189"/>
              <a:gd name="csX7" fmla="*/ 15335245 w 15335245"/>
              <a:gd name="csY7" fmla="*/ 13785272 h 15058189"/>
              <a:gd name="csX8" fmla="*/ 0 w 15335245"/>
              <a:gd name="csY8" fmla="*/ 15058189 h 15058189"/>
              <a:gd name="csX9" fmla="*/ 0 w 15335245"/>
              <a:gd name="csY9" fmla="*/ 0 h 15058189"/>
              <a:gd name="csX0" fmla="*/ 12765729 w 15335245"/>
              <a:gd name="csY0" fmla="*/ 985935 h 15058189"/>
              <a:gd name="csX1" fmla="*/ 13391929 w 15335245"/>
              <a:gd name="csY1" fmla="*/ 2075484 h 15058189"/>
              <a:gd name="csX2" fmla="*/ 14342349 w 15335245"/>
              <a:gd name="csY2" fmla="*/ 2541791 h 15058189"/>
              <a:gd name="csX3" fmla="*/ 14342349 w 15335245"/>
              <a:gd name="csY3" fmla="*/ 966067 h 15058189"/>
              <a:gd name="csX4" fmla="*/ 12765729 w 15335245"/>
              <a:gd name="csY4" fmla="*/ 985935 h 15058189"/>
              <a:gd name="csX5" fmla="*/ 0 w 15335245"/>
              <a:gd name="csY5" fmla="*/ 0 h 15058189"/>
              <a:gd name="csX6" fmla="*/ 15335245 w 15335245"/>
              <a:gd name="csY6" fmla="*/ 0 h 15058189"/>
              <a:gd name="csX7" fmla="*/ 15335245 w 15335245"/>
              <a:gd name="csY7" fmla="*/ 13785272 h 15058189"/>
              <a:gd name="csX8" fmla="*/ 0 w 15335245"/>
              <a:gd name="csY8" fmla="*/ 15058189 h 15058189"/>
              <a:gd name="csX9" fmla="*/ 0 w 15335245"/>
              <a:gd name="csY9" fmla="*/ 0 h 15058189"/>
              <a:gd name="csX0" fmla="*/ 12765729 w 15335245"/>
              <a:gd name="csY0" fmla="*/ 966885 h 15058189"/>
              <a:gd name="csX1" fmla="*/ 13391929 w 15335245"/>
              <a:gd name="csY1" fmla="*/ 2075484 h 15058189"/>
              <a:gd name="csX2" fmla="*/ 14342349 w 15335245"/>
              <a:gd name="csY2" fmla="*/ 2541791 h 15058189"/>
              <a:gd name="csX3" fmla="*/ 14342349 w 15335245"/>
              <a:gd name="csY3" fmla="*/ 966067 h 15058189"/>
              <a:gd name="csX4" fmla="*/ 12765729 w 15335245"/>
              <a:gd name="csY4" fmla="*/ 966885 h 15058189"/>
              <a:gd name="csX5" fmla="*/ 0 w 15335245"/>
              <a:gd name="csY5" fmla="*/ 0 h 15058189"/>
              <a:gd name="csX6" fmla="*/ 15335245 w 15335245"/>
              <a:gd name="csY6" fmla="*/ 0 h 15058189"/>
              <a:gd name="csX7" fmla="*/ 15335245 w 15335245"/>
              <a:gd name="csY7" fmla="*/ 13785272 h 15058189"/>
              <a:gd name="csX8" fmla="*/ 0 w 15335245"/>
              <a:gd name="csY8" fmla="*/ 15058189 h 15058189"/>
              <a:gd name="csX9" fmla="*/ 0 w 15335245"/>
              <a:gd name="csY9" fmla="*/ 0 h 15058189"/>
              <a:gd name="csX0" fmla="*/ 12765729 w 15335245"/>
              <a:gd name="csY0" fmla="*/ 966885 h 15058189"/>
              <a:gd name="csX1" fmla="*/ 13839604 w 15335245"/>
              <a:gd name="csY1" fmla="*/ 2037384 h 15058189"/>
              <a:gd name="csX2" fmla="*/ 14342349 w 15335245"/>
              <a:gd name="csY2" fmla="*/ 2541791 h 15058189"/>
              <a:gd name="csX3" fmla="*/ 14342349 w 15335245"/>
              <a:gd name="csY3" fmla="*/ 966067 h 15058189"/>
              <a:gd name="csX4" fmla="*/ 12765729 w 15335245"/>
              <a:gd name="csY4" fmla="*/ 966885 h 15058189"/>
              <a:gd name="csX5" fmla="*/ 0 w 15335245"/>
              <a:gd name="csY5" fmla="*/ 0 h 15058189"/>
              <a:gd name="csX6" fmla="*/ 15335245 w 15335245"/>
              <a:gd name="csY6" fmla="*/ 0 h 15058189"/>
              <a:gd name="csX7" fmla="*/ 15335245 w 15335245"/>
              <a:gd name="csY7" fmla="*/ 13785272 h 15058189"/>
              <a:gd name="csX8" fmla="*/ 0 w 15335245"/>
              <a:gd name="csY8" fmla="*/ 15058189 h 15058189"/>
              <a:gd name="csX9" fmla="*/ 0 w 15335245"/>
              <a:gd name="csY9" fmla="*/ 0 h 15058189"/>
              <a:gd name="csX0" fmla="*/ 12765729 w 15335245"/>
              <a:gd name="csY0" fmla="*/ 966885 h 15058189"/>
              <a:gd name="csX1" fmla="*/ 12925425 w 15335245"/>
              <a:gd name="csY1" fmla="*/ 1125000 h 15058189"/>
              <a:gd name="csX2" fmla="*/ 13839604 w 15335245"/>
              <a:gd name="csY2" fmla="*/ 2037384 h 15058189"/>
              <a:gd name="csX3" fmla="*/ 14342349 w 15335245"/>
              <a:gd name="csY3" fmla="*/ 2541791 h 15058189"/>
              <a:gd name="csX4" fmla="*/ 14342349 w 15335245"/>
              <a:gd name="csY4" fmla="*/ 966067 h 15058189"/>
              <a:gd name="csX5" fmla="*/ 12765729 w 15335245"/>
              <a:gd name="csY5" fmla="*/ 966885 h 15058189"/>
              <a:gd name="csX6" fmla="*/ 0 w 15335245"/>
              <a:gd name="csY6" fmla="*/ 0 h 15058189"/>
              <a:gd name="csX7" fmla="*/ 15335245 w 15335245"/>
              <a:gd name="csY7" fmla="*/ 0 h 15058189"/>
              <a:gd name="csX8" fmla="*/ 15335245 w 15335245"/>
              <a:gd name="csY8" fmla="*/ 13785272 h 15058189"/>
              <a:gd name="csX9" fmla="*/ 0 w 15335245"/>
              <a:gd name="csY9" fmla="*/ 15058189 h 15058189"/>
              <a:gd name="csX10" fmla="*/ 0 w 15335245"/>
              <a:gd name="csY10" fmla="*/ 0 h 15058189"/>
              <a:gd name="csX0" fmla="*/ 12765729 w 15335245"/>
              <a:gd name="csY0" fmla="*/ 966885 h 15058189"/>
              <a:gd name="csX1" fmla="*/ 12925425 w 15335245"/>
              <a:gd name="csY1" fmla="*/ 1125000 h 15058189"/>
              <a:gd name="csX2" fmla="*/ 13839604 w 15335245"/>
              <a:gd name="csY2" fmla="*/ 2037384 h 15058189"/>
              <a:gd name="csX3" fmla="*/ 14173200 w 15335245"/>
              <a:gd name="csY3" fmla="*/ 2372775 h 15058189"/>
              <a:gd name="csX4" fmla="*/ 14342349 w 15335245"/>
              <a:gd name="csY4" fmla="*/ 2541791 h 15058189"/>
              <a:gd name="csX5" fmla="*/ 14342349 w 15335245"/>
              <a:gd name="csY5" fmla="*/ 966067 h 15058189"/>
              <a:gd name="csX6" fmla="*/ 12765729 w 15335245"/>
              <a:gd name="csY6" fmla="*/ 96688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66885 h 15058189"/>
              <a:gd name="csX1" fmla="*/ 12925425 w 15335245"/>
              <a:gd name="csY1" fmla="*/ 1125000 h 15058189"/>
              <a:gd name="csX2" fmla="*/ 14192029 w 15335245"/>
              <a:gd name="csY2" fmla="*/ 1132509 h 15058189"/>
              <a:gd name="csX3" fmla="*/ 14173200 w 15335245"/>
              <a:gd name="csY3" fmla="*/ 2372775 h 15058189"/>
              <a:gd name="csX4" fmla="*/ 14342349 w 15335245"/>
              <a:gd name="csY4" fmla="*/ 2541791 h 15058189"/>
              <a:gd name="csX5" fmla="*/ 14342349 w 15335245"/>
              <a:gd name="csY5" fmla="*/ 966067 h 15058189"/>
              <a:gd name="csX6" fmla="*/ 12765729 w 15335245"/>
              <a:gd name="csY6" fmla="*/ 96688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66885 h 15058189"/>
              <a:gd name="csX1" fmla="*/ 12925425 w 15335245"/>
              <a:gd name="csY1" fmla="*/ 1125000 h 15058189"/>
              <a:gd name="csX2" fmla="*/ 14201554 w 15335245"/>
              <a:gd name="csY2" fmla="*/ 1132509 h 15058189"/>
              <a:gd name="csX3" fmla="*/ 14173200 w 15335245"/>
              <a:gd name="csY3" fmla="*/ 2372775 h 15058189"/>
              <a:gd name="csX4" fmla="*/ 14342349 w 15335245"/>
              <a:gd name="csY4" fmla="*/ 2541791 h 15058189"/>
              <a:gd name="csX5" fmla="*/ 14342349 w 15335245"/>
              <a:gd name="csY5" fmla="*/ 966067 h 15058189"/>
              <a:gd name="csX6" fmla="*/ 12765729 w 15335245"/>
              <a:gd name="csY6" fmla="*/ 96688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66885 h 15058189"/>
              <a:gd name="csX1" fmla="*/ 12925425 w 15335245"/>
              <a:gd name="csY1" fmla="*/ 1125000 h 15058189"/>
              <a:gd name="csX2" fmla="*/ 14201554 w 15335245"/>
              <a:gd name="csY2" fmla="*/ 1132509 h 15058189"/>
              <a:gd name="csX3" fmla="*/ 14181908 w 15335245"/>
              <a:gd name="csY3" fmla="*/ 2381484 h 15058189"/>
              <a:gd name="csX4" fmla="*/ 14342349 w 15335245"/>
              <a:gd name="csY4" fmla="*/ 2541791 h 15058189"/>
              <a:gd name="csX5" fmla="*/ 14342349 w 15335245"/>
              <a:gd name="csY5" fmla="*/ 966067 h 15058189"/>
              <a:gd name="csX6" fmla="*/ 12765729 w 15335245"/>
              <a:gd name="csY6" fmla="*/ 96688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66885 h 15058189"/>
              <a:gd name="csX1" fmla="*/ 12925425 w 15335245"/>
              <a:gd name="csY1" fmla="*/ 1125000 h 15058189"/>
              <a:gd name="csX2" fmla="*/ 14184137 w 15335245"/>
              <a:gd name="csY2" fmla="*/ 1132509 h 15058189"/>
              <a:gd name="csX3" fmla="*/ 14181908 w 15335245"/>
              <a:gd name="csY3" fmla="*/ 2381484 h 15058189"/>
              <a:gd name="csX4" fmla="*/ 14342349 w 15335245"/>
              <a:gd name="csY4" fmla="*/ 2541791 h 15058189"/>
              <a:gd name="csX5" fmla="*/ 14342349 w 15335245"/>
              <a:gd name="csY5" fmla="*/ 966067 h 15058189"/>
              <a:gd name="csX6" fmla="*/ 12765729 w 15335245"/>
              <a:gd name="csY6" fmla="*/ 96688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66885 h 15058189"/>
              <a:gd name="csX1" fmla="*/ 12925425 w 15335245"/>
              <a:gd name="csY1" fmla="*/ 1125000 h 15058189"/>
              <a:gd name="csX2" fmla="*/ 14184137 w 15335245"/>
              <a:gd name="csY2" fmla="*/ 1132509 h 15058189"/>
              <a:gd name="csX3" fmla="*/ 14181908 w 15335245"/>
              <a:gd name="csY3" fmla="*/ 2381484 h 15058189"/>
              <a:gd name="csX4" fmla="*/ 14342349 w 15335245"/>
              <a:gd name="csY4" fmla="*/ 2541791 h 15058189"/>
              <a:gd name="csX5" fmla="*/ 14342349 w 15335245"/>
              <a:gd name="csY5" fmla="*/ 983996 h 15058189"/>
              <a:gd name="csX6" fmla="*/ 12765729 w 15335245"/>
              <a:gd name="csY6" fmla="*/ 96688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32509 h 15058189"/>
              <a:gd name="csX3" fmla="*/ 14181908 w 15335245"/>
              <a:gd name="csY3" fmla="*/ 2381484 h 15058189"/>
              <a:gd name="csX4" fmla="*/ 14342349 w 15335245"/>
              <a:gd name="csY4" fmla="*/ 2541791 h 15058189"/>
              <a:gd name="csX5" fmla="*/ 14342349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32509 h 15058189"/>
              <a:gd name="csX3" fmla="*/ 14181908 w 15335245"/>
              <a:gd name="csY3" fmla="*/ 2381484 h 15058189"/>
              <a:gd name="csX4" fmla="*/ 14342349 w 15335245"/>
              <a:gd name="csY4" fmla="*/ 2541791 h 15058189"/>
              <a:gd name="csX5" fmla="*/ 14342349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81484 h 15058189"/>
              <a:gd name="csX4" fmla="*/ 14342349 w 15335245"/>
              <a:gd name="csY4" fmla="*/ 2541791 h 15058189"/>
              <a:gd name="csX5" fmla="*/ 14342349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3437 h 15058189"/>
              <a:gd name="csX4" fmla="*/ 14342349 w 15335245"/>
              <a:gd name="csY4" fmla="*/ 2541791 h 15058189"/>
              <a:gd name="csX5" fmla="*/ 14342349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42349 w 15335245"/>
              <a:gd name="csY4" fmla="*/ 2541791 h 15058189"/>
              <a:gd name="csX5" fmla="*/ 14342349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24420 w 15335245"/>
              <a:gd name="csY4" fmla="*/ 2541791 h 15058189"/>
              <a:gd name="csX5" fmla="*/ 14342349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24420 w 15335245"/>
              <a:gd name="csY4" fmla="*/ 2541791 h 15058189"/>
              <a:gd name="csX5" fmla="*/ 14336373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24420 w 15335245"/>
              <a:gd name="csY4" fmla="*/ 2541791 h 15058189"/>
              <a:gd name="csX5" fmla="*/ 14336373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24420 w 15335245"/>
              <a:gd name="csY4" fmla="*/ 2541791 h 15058189"/>
              <a:gd name="csX5" fmla="*/ 14336373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24420 w 15335245"/>
              <a:gd name="csY4" fmla="*/ 2547767 h 15058189"/>
              <a:gd name="csX5" fmla="*/ 14336373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42349 w 15335245"/>
              <a:gd name="csY4" fmla="*/ 2547767 h 15058189"/>
              <a:gd name="csX5" fmla="*/ 14336373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2542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36373 w 15335245"/>
              <a:gd name="csY4" fmla="*/ 2547767 h 15058189"/>
              <a:gd name="csX5" fmla="*/ 14336373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90791 h 15058189"/>
              <a:gd name="csX1" fmla="*/ 12919448 w 15335245"/>
              <a:gd name="csY1" fmla="*/ 1119024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36373 w 15335245"/>
              <a:gd name="csY4" fmla="*/ 2547767 h 15058189"/>
              <a:gd name="csX5" fmla="*/ 14336373 w 15335245"/>
              <a:gd name="csY5" fmla="*/ 983996 h 15058189"/>
              <a:gd name="csX6" fmla="*/ 12765729 w 15335245"/>
              <a:gd name="csY6" fmla="*/ 990791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78838 h 15058189"/>
              <a:gd name="csX1" fmla="*/ 12919448 w 15335245"/>
              <a:gd name="csY1" fmla="*/ 1119024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36373 w 15335245"/>
              <a:gd name="csY4" fmla="*/ 2547767 h 15058189"/>
              <a:gd name="csX5" fmla="*/ 14336373 w 15335245"/>
              <a:gd name="csY5" fmla="*/ 983996 h 15058189"/>
              <a:gd name="csX6" fmla="*/ 12765729 w 15335245"/>
              <a:gd name="csY6" fmla="*/ 978838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65729 w 15335245"/>
              <a:gd name="csY0" fmla="*/ 978838 h 15058189"/>
              <a:gd name="csX1" fmla="*/ 1290749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36373 w 15335245"/>
              <a:gd name="csY4" fmla="*/ 2547767 h 15058189"/>
              <a:gd name="csX5" fmla="*/ 14336373 w 15335245"/>
              <a:gd name="csY5" fmla="*/ 983996 h 15058189"/>
              <a:gd name="csX6" fmla="*/ 12765729 w 15335245"/>
              <a:gd name="csY6" fmla="*/ 978838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53776 w 15335245"/>
              <a:gd name="csY0" fmla="*/ 984815 h 15058189"/>
              <a:gd name="csX1" fmla="*/ 12907495 w 15335245"/>
              <a:gd name="csY1" fmla="*/ 1125000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36373 w 15335245"/>
              <a:gd name="csY4" fmla="*/ 2547767 h 15058189"/>
              <a:gd name="csX5" fmla="*/ 14336373 w 15335245"/>
              <a:gd name="csY5" fmla="*/ 983996 h 15058189"/>
              <a:gd name="csX6" fmla="*/ 12753776 w 15335245"/>
              <a:gd name="csY6" fmla="*/ 98481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53776 w 15335245"/>
              <a:gd name="csY0" fmla="*/ 984815 h 15058189"/>
              <a:gd name="csX1" fmla="*/ 12907495 w 15335245"/>
              <a:gd name="csY1" fmla="*/ 1119024 h 15058189"/>
              <a:gd name="csX2" fmla="*/ 14184137 w 15335245"/>
              <a:gd name="csY2" fmla="*/ 1120557 h 15058189"/>
              <a:gd name="csX3" fmla="*/ 14181908 w 15335245"/>
              <a:gd name="csY3" fmla="*/ 2399414 h 15058189"/>
              <a:gd name="csX4" fmla="*/ 14336373 w 15335245"/>
              <a:gd name="csY4" fmla="*/ 2547767 h 15058189"/>
              <a:gd name="csX5" fmla="*/ 14336373 w 15335245"/>
              <a:gd name="csY5" fmla="*/ 983996 h 15058189"/>
              <a:gd name="csX6" fmla="*/ 12753776 w 15335245"/>
              <a:gd name="csY6" fmla="*/ 98481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53776 w 15335245"/>
              <a:gd name="csY0" fmla="*/ 984815 h 15058189"/>
              <a:gd name="csX1" fmla="*/ 12907495 w 15335245"/>
              <a:gd name="csY1" fmla="*/ 1119024 h 15058189"/>
              <a:gd name="csX2" fmla="*/ 14184137 w 15335245"/>
              <a:gd name="csY2" fmla="*/ 1120557 h 15058189"/>
              <a:gd name="csX3" fmla="*/ 14187884 w 15335245"/>
              <a:gd name="csY3" fmla="*/ 2399414 h 15058189"/>
              <a:gd name="csX4" fmla="*/ 14336373 w 15335245"/>
              <a:gd name="csY4" fmla="*/ 2547767 h 15058189"/>
              <a:gd name="csX5" fmla="*/ 14336373 w 15335245"/>
              <a:gd name="csY5" fmla="*/ 983996 h 15058189"/>
              <a:gd name="csX6" fmla="*/ 12753776 w 15335245"/>
              <a:gd name="csY6" fmla="*/ 98481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77682 w 15335245"/>
              <a:gd name="csY0" fmla="*/ 984815 h 15058189"/>
              <a:gd name="csX1" fmla="*/ 12907495 w 15335245"/>
              <a:gd name="csY1" fmla="*/ 1119024 h 15058189"/>
              <a:gd name="csX2" fmla="*/ 14184137 w 15335245"/>
              <a:gd name="csY2" fmla="*/ 1120557 h 15058189"/>
              <a:gd name="csX3" fmla="*/ 14187884 w 15335245"/>
              <a:gd name="csY3" fmla="*/ 2399414 h 15058189"/>
              <a:gd name="csX4" fmla="*/ 14336373 w 15335245"/>
              <a:gd name="csY4" fmla="*/ 2547767 h 15058189"/>
              <a:gd name="csX5" fmla="*/ 14336373 w 15335245"/>
              <a:gd name="csY5" fmla="*/ 983996 h 15058189"/>
              <a:gd name="csX6" fmla="*/ 12777682 w 15335245"/>
              <a:gd name="csY6" fmla="*/ 98481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77682 w 15335245"/>
              <a:gd name="csY0" fmla="*/ 984815 h 15058189"/>
              <a:gd name="csX1" fmla="*/ 12907495 w 15335245"/>
              <a:gd name="csY1" fmla="*/ 1119024 h 15058189"/>
              <a:gd name="csX2" fmla="*/ 14184137 w 15335245"/>
              <a:gd name="csY2" fmla="*/ 1120557 h 15058189"/>
              <a:gd name="csX3" fmla="*/ 14187884 w 15335245"/>
              <a:gd name="csY3" fmla="*/ 2399414 h 15058189"/>
              <a:gd name="csX4" fmla="*/ 14336373 w 15335245"/>
              <a:gd name="csY4" fmla="*/ 2547767 h 15058189"/>
              <a:gd name="csX5" fmla="*/ 14330397 w 15335245"/>
              <a:gd name="csY5" fmla="*/ 983996 h 15058189"/>
              <a:gd name="csX6" fmla="*/ 12777682 w 15335245"/>
              <a:gd name="csY6" fmla="*/ 98481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77682 w 15335245"/>
              <a:gd name="csY0" fmla="*/ 984815 h 15058189"/>
              <a:gd name="csX1" fmla="*/ 12907495 w 15335245"/>
              <a:gd name="csY1" fmla="*/ 1119024 h 15058189"/>
              <a:gd name="csX2" fmla="*/ 14184137 w 15335245"/>
              <a:gd name="csY2" fmla="*/ 1120557 h 15058189"/>
              <a:gd name="csX3" fmla="*/ 14187884 w 15335245"/>
              <a:gd name="csY3" fmla="*/ 2399414 h 15058189"/>
              <a:gd name="csX4" fmla="*/ 14330397 w 15335245"/>
              <a:gd name="csY4" fmla="*/ 2541791 h 15058189"/>
              <a:gd name="csX5" fmla="*/ 14330397 w 15335245"/>
              <a:gd name="csY5" fmla="*/ 983996 h 15058189"/>
              <a:gd name="csX6" fmla="*/ 12777682 w 15335245"/>
              <a:gd name="csY6" fmla="*/ 98481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77682 w 15335245"/>
              <a:gd name="csY0" fmla="*/ 984815 h 15058189"/>
              <a:gd name="csX1" fmla="*/ 12907495 w 15335245"/>
              <a:gd name="csY1" fmla="*/ 1119024 h 15058189"/>
              <a:gd name="csX2" fmla="*/ 14197785 w 15335245"/>
              <a:gd name="csY2" fmla="*/ 1127381 h 15058189"/>
              <a:gd name="csX3" fmla="*/ 14187884 w 15335245"/>
              <a:gd name="csY3" fmla="*/ 2399414 h 15058189"/>
              <a:gd name="csX4" fmla="*/ 14330397 w 15335245"/>
              <a:gd name="csY4" fmla="*/ 2541791 h 15058189"/>
              <a:gd name="csX5" fmla="*/ 14330397 w 15335245"/>
              <a:gd name="csY5" fmla="*/ 983996 h 15058189"/>
              <a:gd name="csX6" fmla="*/ 12777682 w 15335245"/>
              <a:gd name="csY6" fmla="*/ 98481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77682 w 15335245"/>
              <a:gd name="csY0" fmla="*/ 984815 h 15058189"/>
              <a:gd name="csX1" fmla="*/ 12907495 w 15335245"/>
              <a:gd name="csY1" fmla="*/ 1119024 h 15058189"/>
              <a:gd name="csX2" fmla="*/ 14197785 w 15335245"/>
              <a:gd name="csY2" fmla="*/ 1127381 h 15058189"/>
              <a:gd name="csX3" fmla="*/ 14194708 w 15335245"/>
              <a:gd name="csY3" fmla="*/ 2399414 h 15058189"/>
              <a:gd name="csX4" fmla="*/ 14330397 w 15335245"/>
              <a:gd name="csY4" fmla="*/ 2541791 h 15058189"/>
              <a:gd name="csX5" fmla="*/ 14330397 w 15335245"/>
              <a:gd name="csY5" fmla="*/ 983996 h 15058189"/>
              <a:gd name="csX6" fmla="*/ 12777682 w 15335245"/>
              <a:gd name="csY6" fmla="*/ 98481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77682 w 15335245"/>
              <a:gd name="csY0" fmla="*/ 984815 h 15058189"/>
              <a:gd name="csX1" fmla="*/ 12907495 w 15335245"/>
              <a:gd name="csY1" fmla="*/ 1119024 h 15058189"/>
              <a:gd name="csX2" fmla="*/ 14197785 w 15335245"/>
              <a:gd name="csY2" fmla="*/ 1127381 h 15058189"/>
              <a:gd name="csX3" fmla="*/ 14194708 w 15335245"/>
              <a:gd name="csY3" fmla="*/ 2399414 h 15058189"/>
              <a:gd name="csX4" fmla="*/ 14330397 w 15335245"/>
              <a:gd name="csY4" fmla="*/ 2521319 h 15058189"/>
              <a:gd name="csX5" fmla="*/ 14330397 w 15335245"/>
              <a:gd name="csY5" fmla="*/ 983996 h 15058189"/>
              <a:gd name="csX6" fmla="*/ 12777682 w 15335245"/>
              <a:gd name="csY6" fmla="*/ 984815 h 15058189"/>
              <a:gd name="csX7" fmla="*/ 0 w 15335245"/>
              <a:gd name="csY7" fmla="*/ 0 h 15058189"/>
              <a:gd name="csX8" fmla="*/ 15335245 w 15335245"/>
              <a:gd name="csY8" fmla="*/ 0 h 15058189"/>
              <a:gd name="csX9" fmla="*/ 15335245 w 15335245"/>
              <a:gd name="csY9" fmla="*/ 13785272 h 15058189"/>
              <a:gd name="csX10" fmla="*/ 0 w 15335245"/>
              <a:gd name="csY10" fmla="*/ 15058189 h 15058189"/>
              <a:gd name="csX11" fmla="*/ 0 w 15335245"/>
              <a:gd name="csY11" fmla="*/ 0 h 15058189"/>
              <a:gd name="csX0" fmla="*/ 12777682 w 15335245"/>
              <a:gd name="csY0" fmla="*/ 984815 h 19238303"/>
              <a:gd name="csX1" fmla="*/ 12907495 w 15335245"/>
              <a:gd name="csY1" fmla="*/ 1119024 h 19238303"/>
              <a:gd name="csX2" fmla="*/ 14197785 w 15335245"/>
              <a:gd name="csY2" fmla="*/ 1127381 h 19238303"/>
              <a:gd name="csX3" fmla="*/ 14194708 w 15335245"/>
              <a:gd name="csY3" fmla="*/ 2399414 h 19238303"/>
              <a:gd name="csX4" fmla="*/ 14330397 w 15335245"/>
              <a:gd name="csY4" fmla="*/ 2521319 h 19238303"/>
              <a:gd name="csX5" fmla="*/ 14330397 w 15335245"/>
              <a:gd name="csY5" fmla="*/ 983996 h 19238303"/>
              <a:gd name="csX6" fmla="*/ 12777682 w 15335245"/>
              <a:gd name="csY6" fmla="*/ 984815 h 19238303"/>
              <a:gd name="csX7" fmla="*/ 0 w 15335245"/>
              <a:gd name="csY7" fmla="*/ 0 h 19238303"/>
              <a:gd name="csX8" fmla="*/ 15335245 w 15335245"/>
              <a:gd name="csY8" fmla="*/ 0 h 19238303"/>
              <a:gd name="csX9" fmla="*/ 15335245 w 15335245"/>
              <a:gd name="csY9" fmla="*/ 13785272 h 19238303"/>
              <a:gd name="csX10" fmla="*/ 0 w 15335245"/>
              <a:gd name="csY10" fmla="*/ 19238303 h 19238303"/>
              <a:gd name="csX11" fmla="*/ 0 w 15335245"/>
              <a:gd name="csY11" fmla="*/ 0 h 19238303"/>
              <a:gd name="csX0" fmla="*/ 12777682 w 15335245"/>
              <a:gd name="csY0" fmla="*/ 984815 h 19238303"/>
              <a:gd name="csX1" fmla="*/ 12907495 w 15335245"/>
              <a:gd name="csY1" fmla="*/ 1119024 h 19238303"/>
              <a:gd name="csX2" fmla="*/ 14197785 w 15335245"/>
              <a:gd name="csY2" fmla="*/ 1127381 h 19238303"/>
              <a:gd name="csX3" fmla="*/ 14194708 w 15335245"/>
              <a:gd name="csY3" fmla="*/ 2399414 h 19238303"/>
              <a:gd name="csX4" fmla="*/ 14330397 w 15335245"/>
              <a:gd name="csY4" fmla="*/ 2521319 h 19238303"/>
              <a:gd name="csX5" fmla="*/ 14330397 w 15335245"/>
              <a:gd name="csY5" fmla="*/ 983996 h 19238303"/>
              <a:gd name="csX6" fmla="*/ 12777682 w 15335245"/>
              <a:gd name="csY6" fmla="*/ 984815 h 19238303"/>
              <a:gd name="csX7" fmla="*/ 0 w 15335245"/>
              <a:gd name="csY7" fmla="*/ 0 h 19238303"/>
              <a:gd name="csX8" fmla="*/ 15335245 w 15335245"/>
              <a:gd name="csY8" fmla="*/ 0 h 19238303"/>
              <a:gd name="csX9" fmla="*/ 15335245 w 15335245"/>
              <a:gd name="csY9" fmla="*/ 19173701 h 19238303"/>
              <a:gd name="csX10" fmla="*/ 0 w 15335245"/>
              <a:gd name="csY10" fmla="*/ 19238303 h 19238303"/>
              <a:gd name="csX11" fmla="*/ 0 w 15335245"/>
              <a:gd name="csY11" fmla="*/ 0 h 19238303"/>
              <a:gd name="csX0" fmla="*/ 12810339 w 15367902"/>
              <a:gd name="csY0" fmla="*/ 984815 h 19205647"/>
              <a:gd name="csX1" fmla="*/ 12940152 w 15367902"/>
              <a:gd name="csY1" fmla="*/ 1119024 h 19205647"/>
              <a:gd name="csX2" fmla="*/ 14230442 w 15367902"/>
              <a:gd name="csY2" fmla="*/ 1127381 h 19205647"/>
              <a:gd name="csX3" fmla="*/ 14227365 w 15367902"/>
              <a:gd name="csY3" fmla="*/ 2399414 h 19205647"/>
              <a:gd name="csX4" fmla="*/ 14363054 w 15367902"/>
              <a:gd name="csY4" fmla="*/ 2521319 h 19205647"/>
              <a:gd name="csX5" fmla="*/ 14363054 w 15367902"/>
              <a:gd name="csY5" fmla="*/ 983996 h 19205647"/>
              <a:gd name="csX6" fmla="*/ 12810339 w 15367902"/>
              <a:gd name="csY6" fmla="*/ 984815 h 19205647"/>
              <a:gd name="csX7" fmla="*/ 32657 w 15367902"/>
              <a:gd name="csY7" fmla="*/ 0 h 19205647"/>
              <a:gd name="csX8" fmla="*/ 15367902 w 15367902"/>
              <a:gd name="csY8" fmla="*/ 0 h 19205647"/>
              <a:gd name="csX9" fmla="*/ 15367902 w 15367902"/>
              <a:gd name="csY9" fmla="*/ 19173701 h 19205647"/>
              <a:gd name="csX10" fmla="*/ 0 w 15367902"/>
              <a:gd name="csY10" fmla="*/ 19205647 h 19205647"/>
              <a:gd name="csX11" fmla="*/ 32657 w 15367902"/>
              <a:gd name="csY11" fmla="*/ 0 h 19205647"/>
              <a:gd name="csX0" fmla="*/ 12810339 w 15367902"/>
              <a:gd name="csY0" fmla="*/ 984815 h 19173701"/>
              <a:gd name="csX1" fmla="*/ 12940152 w 15367902"/>
              <a:gd name="csY1" fmla="*/ 1119024 h 19173701"/>
              <a:gd name="csX2" fmla="*/ 14230442 w 15367902"/>
              <a:gd name="csY2" fmla="*/ 1127381 h 19173701"/>
              <a:gd name="csX3" fmla="*/ 14227365 w 15367902"/>
              <a:gd name="csY3" fmla="*/ 2399414 h 19173701"/>
              <a:gd name="csX4" fmla="*/ 14363054 w 15367902"/>
              <a:gd name="csY4" fmla="*/ 2521319 h 19173701"/>
              <a:gd name="csX5" fmla="*/ 14363054 w 15367902"/>
              <a:gd name="csY5" fmla="*/ 983996 h 19173701"/>
              <a:gd name="csX6" fmla="*/ 12810339 w 15367902"/>
              <a:gd name="csY6" fmla="*/ 984815 h 19173701"/>
              <a:gd name="csX7" fmla="*/ 32657 w 15367902"/>
              <a:gd name="csY7" fmla="*/ 0 h 19173701"/>
              <a:gd name="csX8" fmla="*/ 15367902 w 15367902"/>
              <a:gd name="csY8" fmla="*/ 0 h 19173701"/>
              <a:gd name="csX9" fmla="*/ 15367902 w 15367902"/>
              <a:gd name="csY9" fmla="*/ 19173701 h 19173701"/>
              <a:gd name="csX10" fmla="*/ 0 w 15367902"/>
              <a:gd name="csY10" fmla="*/ 19172991 h 19173701"/>
              <a:gd name="csX11" fmla="*/ 32657 w 15367902"/>
              <a:gd name="csY11" fmla="*/ 0 h 1917370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</a:cxnLst>
            <a:rect l="l" t="t" r="r" b="b"/>
            <a:pathLst>
              <a:path w="15367902" h="19173701">
                <a:moveTo>
                  <a:pt x="12810339" y="984815"/>
                </a:moveTo>
                <a:lnTo>
                  <a:pt x="12940152" y="1119024"/>
                </a:lnTo>
                <a:lnTo>
                  <a:pt x="14230442" y="1127381"/>
                </a:lnTo>
                <a:cubicBezTo>
                  <a:pt x="14229327" y="1766809"/>
                  <a:pt x="14228108" y="1973128"/>
                  <a:pt x="14227365" y="2399414"/>
                </a:cubicBezTo>
                <a:lnTo>
                  <a:pt x="14363054" y="2521319"/>
                </a:lnTo>
                <a:cubicBezTo>
                  <a:pt x="14367038" y="2002054"/>
                  <a:pt x="14357077" y="1762893"/>
                  <a:pt x="14363054" y="983996"/>
                </a:cubicBezTo>
                <a:lnTo>
                  <a:pt x="12810339" y="984815"/>
                </a:lnTo>
                <a:close/>
                <a:moveTo>
                  <a:pt x="32657" y="0"/>
                </a:moveTo>
                <a:lnTo>
                  <a:pt x="15367902" y="0"/>
                </a:lnTo>
                <a:lnTo>
                  <a:pt x="15367902" y="19173701"/>
                </a:lnTo>
                <a:lnTo>
                  <a:pt x="0" y="19172991"/>
                </a:lnTo>
                <a:cubicBezTo>
                  <a:pt x="10886" y="12771109"/>
                  <a:pt x="21771" y="6401882"/>
                  <a:pt x="32657" y="0"/>
                </a:cubicBezTo>
                <a:close/>
              </a:path>
            </a:pathLst>
          </a:custGeom>
          <a:noFill/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10C0D05F-44EB-8917-7505-8B638ACCC588}"/>
              </a:ext>
            </a:extLst>
          </p:cNvPr>
          <p:cNvSpPr/>
          <p:nvPr/>
        </p:nvSpPr>
        <p:spPr>
          <a:xfrm>
            <a:off x="-32657" y="13184931"/>
            <a:ext cx="15367907" cy="5984132"/>
          </a:xfrm>
          <a:prstGeom prst="rect">
            <a:avLst/>
          </a:prstGeom>
          <a:gradFill>
            <a:gsLst>
              <a:gs pos="0">
                <a:schemeClr val="accent5">
                  <a:alpha val="0"/>
                </a:schemeClr>
              </a:gs>
              <a:gs pos="97248">
                <a:schemeClr val="accent5">
                  <a:alpha val="78000"/>
                </a:schemeClr>
              </a:gs>
              <a:gs pos="40000">
                <a:schemeClr val="accent5">
                  <a:alpha val="53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err="1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4CB3A037-4B43-E6AF-93F6-D2A26CCF6572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674541" y="17147365"/>
            <a:ext cx="4654817" cy="1222142"/>
          </a:xfrm>
          <a:prstGeom prst="rect">
            <a:avLst/>
          </a:prstGeom>
        </p:spPr>
      </p:pic>
      <p:sp>
        <p:nvSpPr>
          <p:cNvPr id="3" name="Textplatzhalter 2">
            <a:extLst>
              <a:ext uri="{FF2B5EF4-FFF2-40B4-BE49-F238E27FC236}">
                <a16:creationId xmlns:a16="http://schemas.microsoft.com/office/drawing/2014/main" id="{EBCC4905-215E-D313-0AB2-802317665A3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35998" y="16966348"/>
            <a:ext cx="8260755" cy="1584176"/>
          </a:xfrm>
        </p:spPr>
        <p:txBody>
          <a:bodyPr/>
          <a:lstStyle/>
          <a:p>
            <a:r>
              <a:rPr lang="en-US" sz="4000"/>
              <a:t>Position</a:t>
            </a:r>
          </a:p>
          <a:p>
            <a:r>
              <a:rPr lang="en-US" sz="4000"/>
              <a:t>Company</a:t>
            </a:r>
            <a:endParaRPr lang="de-DE" sz="400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D731C8A0-71BA-0838-F523-49A25F79383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de-DE"/>
              <a:t>Max Mustermann </a:t>
            </a:r>
          </a:p>
        </p:txBody>
      </p:sp>
      <p:sp>
        <p:nvSpPr>
          <p:cNvPr id="13" name="Bildplatzhalter 12">
            <a:extLst>
              <a:ext uri="{FF2B5EF4-FFF2-40B4-BE49-F238E27FC236}">
                <a16:creationId xmlns:a16="http://schemas.microsoft.com/office/drawing/2014/main" id="{181CD292-19ED-FE00-064C-4668A16BCFD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-36322" y="0"/>
            <a:ext cx="15405376" cy="19173701"/>
          </a:xfrm>
        </p:spPr>
        <p:txBody>
          <a:bodyPr/>
          <a:lstStyle/>
          <a:p>
            <a:endParaRPr lang="de-DE"/>
          </a:p>
        </p:txBody>
      </p:sp>
      <p:sp>
        <p:nvSpPr>
          <p:cNvPr id="2" name="Rechteck 48">
            <a:extLst>
              <a:ext uri="{FF2B5EF4-FFF2-40B4-BE49-F238E27FC236}">
                <a16:creationId xmlns:a16="http://schemas.microsoft.com/office/drawing/2014/main" id="{3382718C-E4E7-EEC9-4CCF-D10C70F68B63}"/>
              </a:ext>
            </a:extLst>
          </p:cNvPr>
          <p:cNvSpPr/>
          <p:nvPr/>
        </p:nvSpPr>
        <p:spPr>
          <a:xfrm>
            <a:off x="-36323" y="12961439"/>
            <a:ext cx="9610635" cy="2079599"/>
          </a:xfrm>
          <a:custGeom>
            <a:avLst/>
            <a:gdLst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21241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0 w 2267606"/>
              <a:gd name="connsiteY0" fmla="*/ 0 h 2124105"/>
              <a:gd name="connsiteX1" fmla="*/ 2267606 w 2267606"/>
              <a:gd name="connsiteY1" fmla="*/ 0 h 2124105"/>
              <a:gd name="connsiteX2" fmla="*/ 2267606 w 2267606"/>
              <a:gd name="connsiteY2" fmla="*/ 1933605 h 2124105"/>
              <a:gd name="connsiteX3" fmla="*/ 0 w 2267606"/>
              <a:gd name="connsiteY3" fmla="*/ 2124105 h 2124105"/>
              <a:gd name="connsiteX4" fmla="*/ 0 w 2267606"/>
              <a:gd name="connsiteY4" fmla="*/ 0 h 2124105"/>
              <a:gd name="connsiteX0" fmla="*/ 9255 w 2276861"/>
              <a:gd name="connsiteY0" fmla="*/ 0 h 2256506"/>
              <a:gd name="connsiteX1" fmla="*/ 2276861 w 2276861"/>
              <a:gd name="connsiteY1" fmla="*/ 0 h 2256506"/>
              <a:gd name="connsiteX2" fmla="*/ 2276861 w 2276861"/>
              <a:gd name="connsiteY2" fmla="*/ 1933605 h 2256506"/>
              <a:gd name="connsiteX3" fmla="*/ 0 w 2276861"/>
              <a:gd name="connsiteY3" fmla="*/ 2256506 h 2256506"/>
              <a:gd name="connsiteX4" fmla="*/ 9255 w 2276861"/>
              <a:gd name="connsiteY4" fmla="*/ 0 h 2256506"/>
              <a:gd name="connsiteX0" fmla="*/ 9255 w 2276861"/>
              <a:gd name="connsiteY0" fmla="*/ 0 h 2332164"/>
              <a:gd name="connsiteX1" fmla="*/ 2276861 w 2276861"/>
              <a:gd name="connsiteY1" fmla="*/ 0 h 2332164"/>
              <a:gd name="connsiteX2" fmla="*/ 2276861 w 2276861"/>
              <a:gd name="connsiteY2" fmla="*/ 1933605 h 2332164"/>
              <a:gd name="connsiteX3" fmla="*/ 0 w 2276861"/>
              <a:gd name="connsiteY3" fmla="*/ 2332164 h 2332164"/>
              <a:gd name="connsiteX4" fmla="*/ 9255 w 2276861"/>
              <a:gd name="connsiteY4" fmla="*/ 0 h 2332164"/>
              <a:gd name="connsiteX0" fmla="*/ 9255 w 2276861"/>
              <a:gd name="connsiteY0" fmla="*/ 0 h 2294335"/>
              <a:gd name="connsiteX1" fmla="*/ 2276861 w 2276861"/>
              <a:gd name="connsiteY1" fmla="*/ 0 h 2294335"/>
              <a:gd name="connsiteX2" fmla="*/ 2276861 w 2276861"/>
              <a:gd name="connsiteY2" fmla="*/ 1933605 h 2294335"/>
              <a:gd name="connsiteX3" fmla="*/ 0 w 2276861"/>
              <a:gd name="connsiteY3" fmla="*/ 2294335 h 2294335"/>
              <a:gd name="connsiteX4" fmla="*/ 9255 w 2276861"/>
              <a:gd name="connsiteY4" fmla="*/ 0 h 2294335"/>
              <a:gd name="connsiteX0" fmla="*/ 9255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9255 w 2276861"/>
              <a:gd name="connsiteY4" fmla="*/ 0 h 2235538"/>
              <a:gd name="connsiteX0" fmla="*/ 1497 w 2276861"/>
              <a:gd name="connsiteY0" fmla="*/ 0 h 2235538"/>
              <a:gd name="connsiteX1" fmla="*/ 2276861 w 2276861"/>
              <a:gd name="connsiteY1" fmla="*/ 0 h 2235538"/>
              <a:gd name="connsiteX2" fmla="*/ 2276861 w 2276861"/>
              <a:gd name="connsiteY2" fmla="*/ 1933605 h 2235538"/>
              <a:gd name="connsiteX3" fmla="*/ 0 w 2276861"/>
              <a:gd name="connsiteY3" fmla="*/ 2235538 h 2235538"/>
              <a:gd name="connsiteX4" fmla="*/ 1497 w 2276861"/>
              <a:gd name="connsiteY4" fmla="*/ 0 h 2235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6861" h="2235538">
                <a:moveTo>
                  <a:pt x="1497" y="0"/>
                </a:moveTo>
                <a:lnTo>
                  <a:pt x="2276861" y="0"/>
                </a:lnTo>
                <a:lnTo>
                  <a:pt x="2276861" y="1933605"/>
                </a:lnTo>
                <a:lnTo>
                  <a:pt x="0" y="2235538"/>
                </a:lnTo>
                <a:lnTo>
                  <a:pt x="1497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50800" dist="127000" dir="2700000" sx="102000" sy="102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10000"/>
              </a:lnSpc>
              <a:spcAft>
                <a:spcPts val="1000"/>
              </a:spcAft>
            </a:pPr>
            <a:endParaRPr lang="de-DE" sz="3200" b="1">
              <a:solidFill>
                <a:schemeClr val="tx2"/>
              </a:solidFill>
            </a:endParaRP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758D4AB5-A48A-4770-448C-68B78FE6AF17}"/>
              </a:ext>
            </a:extLst>
          </p:cNvPr>
          <p:cNvSpPr txBox="1"/>
          <p:nvPr/>
        </p:nvSpPr>
        <p:spPr>
          <a:xfrm>
            <a:off x="865875" y="13411893"/>
            <a:ext cx="8674634" cy="188922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1000"/>
              </a:spcAft>
            </a:pPr>
            <a:r>
              <a:rPr lang="de-DE" sz="6400" b="1" kern="1200">
                <a:solidFill>
                  <a:schemeClr val="tx2"/>
                </a:solidFill>
                <a:latin typeface="+mn-lt"/>
                <a:ea typeface="+mn-ea"/>
                <a:cs typeface="+mn-cs"/>
              </a:rPr>
              <a:t>See </a:t>
            </a:r>
            <a:r>
              <a:rPr lang="de-DE" sz="6400" b="1" kern="1200" err="1">
                <a:solidFill>
                  <a:schemeClr val="tx2"/>
                </a:solidFill>
                <a:latin typeface="+mn-lt"/>
                <a:ea typeface="+mn-ea"/>
                <a:cs typeface="+mn-cs"/>
              </a:rPr>
              <a:t>you</a:t>
            </a:r>
            <a:r>
              <a:rPr lang="de-DE" sz="6400" b="1" kern="1200">
                <a:solidFill>
                  <a:schemeClr val="tx2"/>
                </a:solidFill>
                <a:latin typeface="+mn-lt"/>
                <a:ea typeface="+mn-ea"/>
                <a:cs typeface="+mn-cs"/>
              </a:rPr>
              <a:t> at </a:t>
            </a:r>
            <a:r>
              <a:rPr lang="de-DE" sz="6400" b="1">
                <a:solidFill>
                  <a:schemeClr val="tx2"/>
                </a:solidFill>
              </a:rPr>
              <a:t>#AIDAQ26!</a:t>
            </a:r>
          </a:p>
        </p:txBody>
      </p:sp>
    </p:spTree>
    <p:extLst>
      <p:ext uri="{BB962C8B-B14F-4D97-AF65-F5344CB8AC3E}">
        <p14:creationId xmlns:p14="http://schemas.microsoft.com/office/powerpoint/2010/main" val="20432550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08C46669-FF17-7280-C27E-7252906D23E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0EAFFBE2-F85D-8314-0C04-B3B7835549B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5" name="Bildplatzhalter 5" descr="Ein Bild, das Menschliches Gesicht, Person, Kleidung, Wand enthält.&#10;&#10;KI-generierte Inhalte können fehlerhaft sein.">
            <a:extLst>
              <a:ext uri="{FF2B5EF4-FFF2-40B4-BE49-F238E27FC236}">
                <a16:creationId xmlns:a16="http://schemas.microsoft.com/office/drawing/2014/main" id="{83C0940C-3075-9DC8-EA6D-9165D8646333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850" r="17850"/>
          <a:stretch>
            <a:fillRect/>
          </a:stretch>
        </p:blipFill>
        <p:spPr>
          <a:xfrm>
            <a:off x="6526213" y="5695950"/>
            <a:ext cx="8809037" cy="13473113"/>
          </a:xfrm>
        </p:spPr>
      </p:pic>
    </p:spTree>
    <p:extLst>
      <p:ext uri="{BB962C8B-B14F-4D97-AF65-F5344CB8AC3E}">
        <p14:creationId xmlns:p14="http://schemas.microsoft.com/office/powerpoint/2010/main" val="408147283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LANGUAGEID" val="1031"/>
  <p:tag name="EASYCUSTOMCOLORS" val="2958855;16737305;9884200;4280575;51455;16777215;16777215;16777215;16777215;16777215;16777215;16774635;15136230;15134975;14808570;16777215;16777215;16777215;16777215;16777215;8519700;4608000;160;24575;5592405;13158600;15133675;16777215;16777215;16777215"/>
</p:tagLst>
</file>

<file path=ppt/theme/theme1.xml><?xml version="1.0" encoding="utf-8"?>
<a:theme xmlns:a="http://schemas.openxmlformats.org/drawingml/2006/main" name="AIDAQ-Ankündigung">
  <a:themeElements>
    <a:clrScheme name="bitkom 2022">
      <a:dk1>
        <a:srgbClr val="000000"/>
      </a:dk1>
      <a:lt1>
        <a:srgbClr val="FFFFFF"/>
      </a:lt1>
      <a:dk2>
        <a:srgbClr val="07262D"/>
      </a:dk2>
      <a:lt2>
        <a:srgbClr val="E6F5E6"/>
      </a:lt2>
      <a:accent1>
        <a:srgbClr val="1964FF"/>
      </a:accent1>
      <a:accent2>
        <a:srgbClr val="28D296"/>
      </a:accent2>
      <a:accent3>
        <a:srgbClr val="FF5041"/>
      </a:accent3>
      <a:accent4>
        <a:srgbClr val="FFC800"/>
      </a:accent4>
      <a:accent5>
        <a:srgbClr val="140082"/>
      </a:accent5>
      <a:accent6>
        <a:srgbClr val="A00000"/>
      </a:accent6>
      <a:hlink>
        <a:srgbClr val="1964FF"/>
      </a:hlink>
      <a:folHlink>
        <a:srgbClr val="1964FF"/>
      </a:folHlink>
    </a:clrScheme>
    <a:fontScheme name="Benutzerdefiniert 3">
      <a:majorFont>
        <a:latin typeface="BIT TheSans Office"/>
        <a:ea typeface=""/>
        <a:cs typeface=""/>
      </a:majorFont>
      <a:minorFont>
        <a:latin typeface="BIT TheSans Offic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lIns="72000" tIns="72000" rIns="72000" bIns="72000" rtlCol="0" anchor="ctr"/>
      <a:lstStyle>
        <a:defPPr algn="ctr">
          <a:defRPr sz="160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noAutofit/>
      </a:bodyPr>
      <a:lstStyle>
        <a:defPPr algn="l">
          <a:lnSpc>
            <a:spcPct val="110000"/>
          </a:lnSpc>
          <a:spcAft>
            <a:spcPts val="800"/>
          </a:spcAft>
          <a:defRPr sz="1600" dirty="0" err="1" smtClean="0"/>
        </a:defPPr>
      </a:lstStyle>
    </a:txDef>
  </a:objectDefaults>
  <a:extraClrSchemeLst/>
  <a:custClrLst>
    <a:custClr name="r:007 g:038 b:045">
      <a:srgbClr val="07262D"/>
    </a:custClr>
    <a:custClr name="r:025 g:100 b:255">
      <a:srgbClr val="1964FF"/>
    </a:custClr>
    <a:custClr name="r:040 g:210 b:150">
      <a:srgbClr val="28D296"/>
    </a:custClr>
    <a:custClr name="r:255 g:080 b:065">
      <a:srgbClr val="FF5041"/>
    </a:custClr>
    <a:custClr name="r:255 g:200 b:000">
      <a:srgbClr val="FFC800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35 g:245 b:255">
      <a:srgbClr val="EBF5FF"/>
    </a:custClr>
    <a:custClr name="r:230 g:245 b:230">
      <a:srgbClr val="E6F5E6"/>
    </a:custClr>
    <a:custClr name="r:255 g:240 b:230">
      <a:srgbClr val="FFF0E6"/>
    </a:custClr>
    <a:custClr name="r:250 g:245 b:225">
      <a:srgbClr val="FAF5E1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020 g:000 b:130">
      <a:srgbClr val="140082"/>
    </a:custClr>
    <a:custClr name="r:000 g:080 b:070">
      <a:srgbClr val="005046"/>
    </a:custClr>
    <a:custClr name="r:160 g:000 b:000">
      <a:srgbClr val="A00000"/>
    </a:custClr>
    <a:custClr name="r:255 g:095 b:000">
      <a:srgbClr val="FF5F00"/>
    </a:custClr>
    <a:custClr name="r:085 g:085 b:085">
      <a:srgbClr val="555555"/>
    </a:custClr>
    <a:custClr name="r:200 g:200 b:200">
      <a:srgbClr val="C8C8C8"/>
    </a:custClr>
    <a:custClr name="r:235 g:235 b:230">
      <a:srgbClr val="EBEBE6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</a:custClrLst>
  <a:extLst>
    <a:ext uri="{05A4C25C-085E-4340-85A3-A5531E510DB2}">
      <thm15:themeFamily xmlns:thm15="http://schemas.microsoft.com/office/thememl/2012/main" name="Bitkom_eV_ppt_Vorlage.potx" id="{055D5066-52DF-423E-B8F8-3BA4C574C301}" vid="{8D114F52-87F9-4483-832E-1D4ACC0061EA}"/>
    </a:ext>
  </a:extLst>
</a:theme>
</file>

<file path=ppt/theme/theme2.xml><?xml version="1.0" encoding="utf-8"?>
<a:theme xmlns:a="http://schemas.openxmlformats.org/drawingml/2006/main" name="3_AIDAQ-Slot_3_5_6-Speaker">
  <a:themeElements>
    <a:clrScheme name="bitkom 2022">
      <a:dk1>
        <a:srgbClr val="000000"/>
      </a:dk1>
      <a:lt1>
        <a:srgbClr val="FFFFFF"/>
      </a:lt1>
      <a:dk2>
        <a:srgbClr val="07262D"/>
      </a:dk2>
      <a:lt2>
        <a:srgbClr val="E6F5E6"/>
      </a:lt2>
      <a:accent1>
        <a:srgbClr val="1964FF"/>
      </a:accent1>
      <a:accent2>
        <a:srgbClr val="28D296"/>
      </a:accent2>
      <a:accent3>
        <a:srgbClr val="FF5041"/>
      </a:accent3>
      <a:accent4>
        <a:srgbClr val="FFC800"/>
      </a:accent4>
      <a:accent5>
        <a:srgbClr val="140082"/>
      </a:accent5>
      <a:accent6>
        <a:srgbClr val="A00000"/>
      </a:accent6>
      <a:hlink>
        <a:srgbClr val="1964FF"/>
      </a:hlink>
      <a:folHlink>
        <a:srgbClr val="1964FF"/>
      </a:folHlink>
    </a:clrScheme>
    <a:fontScheme name="Benutzerdefiniert 3">
      <a:majorFont>
        <a:latin typeface="BIT TheSans Office"/>
        <a:ea typeface=""/>
        <a:cs typeface=""/>
      </a:majorFont>
      <a:minorFont>
        <a:latin typeface="BIT TheSans Offic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lIns="72000" tIns="72000" rIns="72000" bIns="72000" rtlCol="0" anchor="ctr"/>
      <a:lstStyle>
        <a:defPPr algn="ctr">
          <a:defRPr sz="160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noAutofit/>
      </a:bodyPr>
      <a:lstStyle>
        <a:defPPr algn="l">
          <a:lnSpc>
            <a:spcPct val="110000"/>
          </a:lnSpc>
          <a:spcAft>
            <a:spcPts val="800"/>
          </a:spcAft>
          <a:defRPr sz="1600" dirty="0" err="1" smtClean="0"/>
        </a:defPPr>
      </a:lstStyle>
    </a:txDef>
  </a:objectDefaults>
  <a:extraClrSchemeLst/>
  <a:custClrLst>
    <a:custClr name="r:007 g:038 b:045">
      <a:srgbClr val="07262D"/>
    </a:custClr>
    <a:custClr name="r:025 g:100 b:255">
      <a:srgbClr val="1964FF"/>
    </a:custClr>
    <a:custClr name="r:040 g:210 b:150">
      <a:srgbClr val="28D296"/>
    </a:custClr>
    <a:custClr name="r:255 g:080 b:065">
      <a:srgbClr val="FF5041"/>
    </a:custClr>
    <a:custClr name="r:255 g:200 b:000">
      <a:srgbClr val="FFC800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35 g:245 b:255">
      <a:srgbClr val="EBF5FF"/>
    </a:custClr>
    <a:custClr name="r:230 g:245 b:230">
      <a:srgbClr val="E6F5E6"/>
    </a:custClr>
    <a:custClr name="r:255 g:240 b:230">
      <a:srgbClr val="FFF0E6"/>
    </a:custClr>
    <a:custClr name="r:250 g:245 b:225">
      <a:srgbClr val="FAF5E1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020 g:000 b:130">
      <a:srgbClr val="140082"/>
    </a:custClr>
    <a:custClr name="r:000 g:080 b:070">
      <a:srgbClr val="005046"/>
    </a:custClr>
    <a:custClr name="r:160 g:000 b:000">
      <a:srgbClr val="A00000"/>
    </a:custClr>
    <a:custClr name="r:255 g:095 b:000">
      <a:srgbClr val="FF5F00"/>
    </a:custClr>
    <a:custClr name="r:085 g:085 b:085">
      <a:srgbClr val="555555"/>
    </a:custClr>
    <a:custClr name="r:200 g:200 b:200">
      <a:srgbClr val="C8C8C8"/>
    </a:custClr>
    <a:custClr name="r:235 g:235 b:230">
      <a:srgbClr val="EBEBE6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</a:custClrLst>
  <a:extLst>
    <a:ext uri="{05A4C25C-085E-4340-85A3-A5531E510DB2}">
      <thm15:themeFamily xmlns:thm15="http://schemas.microsoft.com/office/thememl/2012/main" name="Bitkom_eV_ppt_Vorlage.potx" id="{055D5066-52DF-423E-B8F8-3BA4C574C301}" vid="{8D114F52-87F9-4483-832E-1D4ACC0061EA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470780bf-3bb7-4c02-aae3-10c65e4d550d" xsi:nil="true"/>
    <lcf76f155ced4ddcb4097134ff3c332f xmlns="4d1d4c79-f3d2-4dd8-adb9-c96a1270a9fd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F39236A2DDF68488E7BF6CA5315B8E4" ma:contentTypeVersion="19" ma:contentTypeDescription="Create a new document." ma:contentTypeScope="" ma:versionID="37008a4e670c736579faa0de9d5914ea">
  <xsd:schema xmlns:xsd="http://www.w3.org/2001/XMLSchema" xmlns:xs="http://www.w3.org/2001/XMLSchema" xmlns:p="http://schemas.microsoft.com/office/2006/metadata/properties" xmlns:ns2="4d1d4c79-f3d2-4dd8-adb9-c96a1270a9fd" xmlns:ns3="470780bf-3bb7-4c02-aae3-10c65e4d550d" targetNamespace="http://schemas.microsoft.com/office/2006/metadata/properties" ma:root="true" ma:fieldsID="fb8cbe8f49160296d15b327e63149ad8" ns2:_="" ns3:_="">
    <xsd:import namespace="4d1d4c79-f3d2-4dd8-adb9-c96a1270a9fd"/>
    <xsd:import namespace="470780bf-3bb7-4c02-aae3-10c65e4d550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LengthInSeconds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d1d4c79-f3d2-4dd8-adb9-c96a1270a9f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3b76741d-2708-46a6-bf97-e878451aa8a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LengthInSeconds" ma:index="2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5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70780bf-3bb7-4c02-aae3-10c65e4d550d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66530aae-08e3-4b88-ab4b-2f1c7f39460b}" ma:internalName="TaxCatchAll" ma:showField="CatchAllData" ma:web="470780bf-3bb7-4c02-aae3-10c65e4d550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04BF17B-051D-41D2-993E-02EBF4204BD8}">
  <ds:schemaRefs>
    <ds:schemaRef ds:uri="470780bf-3bb7-4c02-aae3-10c65e4d550d"/>
    <ds:schemaRef ds:uri="4d1d4c79-f3d2-4dd8-adb9-c96a1270a9f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6877DED1-D849-448D-8DD9-2CF5E13A2DC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C9A7182-2D86-4744-86F8-74DDAD9D9A51}">
  <ds:schemaRefs>
    <ds:schemaRef ds:uri="470780bf-3bb7-4c02-aae3-10c65e4d550d"/>
    <ds:schemaRef ds:uri="4d1d4c79-f3d2-4dd8-adb9-c96a1270a9f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Bitkom_eV_ppt_Vorlage</Template>
  <TotalTime>0</TotalTime>
  <Application>Microsoft Office PowerPoint</Application>
  <PresentationFormat>Custom</PresentationFormat>
  <Slides>2</Slides>
  <Notes>1</Notes>
  <HiddenSlides>0</HiddenSlide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4" baseType="lpstr">
      <vt:lpstr>AIDAQ-Ankündigung</vt:lpstr>
      <vt:lpstr>3_AIDAQ-Slot_3_5_6-Speaker</vt:lpstr>
      <vt:lpstr>PowerPoint Presentation</vt:lpstr>
      <vt:lpstr>PowerPoint Presentation</vt:lpstr>
    </vt:vector>
  </TitlesOfParts>
  <Company>Bitkom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AIDAQ 2026</dc:title>
  <dc:creator>Anna Stolz</dc:creator>
  <cp:revision>1</cp:revision>
  <dcterms:created xsi:type="dcterms:W3CDTF">2024-01-16T14:28:59Z</dcterms:created>
  <dcterms:modified xsi:type="dcterms:W3CDTF">2026-08-17T10:56:36Z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0x0101008F39236A2DDF68488E7BF6CA5315B8E4</vt:lpwstr>
  </property>
  <property fmtid="{D5CDD505-2E9C-101B-9397-08002B2CF9AE}" pid="3" name="MediaServiceImageTags">
    <vt:lpwstr/>
  </property>
</Properties>
</file>