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4"/>
  </p:sldMasterIdLst>
  <p:notesMasterIdLst>
    <p:notesMasterId r:id="rId7"/>
  </p:notesMasterIdLst>
  <p:handoutMasterIdLst>
    <p:handoutMasterId r:id="rId8"/>
  </p:handoutMasterIdLst>
  <p:sldIdLst>
    <p:sldId id="282" r:id="rId5"/>
    <p:sldId id="283" r:id="rId6"/>
  </p:sldIdLst>
  <p:sldSz cx="15335250" cy="19169063"/>
  <p:notesSz cx="6858000" cy="9144000"/>
  <p:custDataLst>
    <p:tags r:id="rId9"/>
  </p:custDataLst>
  <p:defaultTextStyle>
    <a:defPPr>
      <a:defRPr lang="de-DE"/>
    </a:defPPr>
    <a:lvl1pPr marL="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28B347-2624-40A7-B7C9-B9EBD6EA967C}" v="6" dt="2026-08-17T10:44:16.145"/>
    <p1510:client id="{71746081-77AF-4C1B-AAED-0B7BBF968330}" v="5" dt="2026-08-17T10:47:34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a Fushtei" userId="2f0cce38-c988-452c-8b61-f0e06f98d07f" providerId="ADAL" clId="{782BDA05-1CED-4344-87A9-6CEA4B3E62A2}"/>
    <pc:docChg chg="addSld delSld modSld modMainMaster">
      <pc:chgData name="Alla Fushtei" userId="2f0cce38-c988-452c-8b61-f0e06f98d07f" providerId="ADAL" clId="{782BDA05-1CED-4344-87A9-6CEA4B3E62A2}" dt="2026-08-17T10:47:34.227" v="10" actId="20577"/>
      <pc:docMkLst>
        <pc:docMk/>
      </pc:docMkLst>
      <pc:sldChg chg="modSp mod">
        <pc:chgData name="Alla Fushtei" userId="2f0cce38-c988-452c-8b61-f0e06f98d07f" providerId="ADAL" clId="{782BDA05-1CED-4344-87A9-6CEA4B3E62A2}" dt="2026-08-17T10:47:30.268" v="9" actId="20577"/>
        <pc:sldMkLst>
          <pc:docMk/>
          <pc:sldMk cId="2259708060" sldId="282"/>
        </pc:sldMkLst>
        <pc:spChg chg="mod">
          <ac:chgData name="Alla Fushtei" userId="2f0cce38-c988-452c-8b61-f0e06f98d07f" providerId="ADAL" clId="{782BDA05-1CED-4344-87A9-6CEA4B3E62A2}" dt="2026-08-17T10:47:30.268" v="9" actId="20577"/>
          <ac:spMkLst>
            <pc:docMk/>
            <pc:sldMk cId="2259708060" sldId="282"/>
            <ac:spMk id="5" creationId="{C7D2088B-5620-5EA5-CB59-6D5FC56A14C4}"/>
          </ac:spMkLst>
        </pc:spChg>
      </pc:sldChg>
      <pc:sldChg chg="modSp mod">
        <pc:chgData name="Alla Fushtei" userId="2f0cce38-c988-452c-8b61-f0e06f98d07f" providerId="ADAL" clId="{782BDA05-1CED-4344-87A9-6CEA4B3E62A2}" dt="2026-08-17T10:47:34.227" v="10" actId="20577"/>
        <pc:sldMkLst>
          <pc:docMk/>
          <pc:sldMk cId="3010274646" sldId="283"/>
        </pc:sldMkLst>
        <pc:spChg chg="mod">
          <ac:chgData name="Alla Fushtei" userId="2f0cce38-c988-452c-8b61-f0e06f98d07f" providerId="ADAL" clId="{782BDA05-1CED-4344-87A9-6CEA4B3E62A2}" dt="2026-08-17T10:47:34.227" v="10" actId="20577"/>
          <ac:spMkLst>
            <pc:docMk/>
            <pc:sldMk cId="3010274646" sldId="283"/>
            <ac:spMk id="6" creationId="{E8D4692D-A2FA-FAE4-E739-B474B872D90B}"/>
          </ac:spMkLst>
        </pc:spChg>
      </pc:sldChg>
      <pc:sldChg chg="new del">
        <pc:chgData name="Alla Fushtei" userId="2f0cce38-c988-452c-8b61-f0e06f98d07f" providerId="ADAL" clId="{782BDA05-1CED-4344-87A9-6CEA4B3E62A2}" dt="2026-08-17T10:47:27.637" v="7" actId="47"/>
        <pc:sldMkLst>
          <pc:docMk/>
          <pc:sldMk cId="996120590" sldId="284"/>
        </pc:sldMkLst>
      </pc:sldChg>
      <pc:sldMasterChg chg="modSldLayout">
        <pc:chgData name="Alla Fushtei" userId="2f0cce38-c988-452c-8b61-f0e06f98d07f" providerId="ADAL" clId="{782BDA05-1CED-4344-87A9-6CEA4B3E62A2}" dt="2026-08-17T10:44:16.145" v="5" actId="20577"/>
        <pc:sldMasterMkLst>
          <pc:docMk/>
          <pc:sldMasterMk cId="2983565407" sldId="2147483744"/>
        </pc:sldMasterMkLst>
        <pc:sldLayoutChg chg="modSp mod">
          <pc:chgData name="Alla Fushtei" userId="2f0cce38-c988-452c-8b61-f0e06f98d07f" providerId="ADAL" clId="{782BDA05-1CED-4344-87A9-6CEA4B3E62A2}" dt="2026-08-17T10:44:16.145" v="5" actId="20577"/>
          <pc:sldLayoutMkLst>
            <pc:docMk/>
            <pc:sldMasterMk cId="2983565407" sldId="2147483744"/>
            <pc:sldLayoutMk cId="1262285045" sldId="2147483925"/>
          </pc:sldLayoutMkLst>
          <pc:spChg chg="mod">
            <ac:chgData name="Alla Fushtei" userId="2f0cce38-c988-452c-8b61-f0e06f98d07f" providerId="ADAL" clId="{782BDA05-1CED-4344-87A9-6CEA4B3E62A2}" dt="2026-08-17T10:44:16.145" v="5" actId="20577"/>
            <ac:spMkLst>
              <pc:docMk/>
              <pc:sldMasterMk cId="2983565407" sldId="2147483744"/>
              <pc:sldLayoutMk cId="1262285045" sldId="2147483925"/>
              <ac:spMk id="7" creationId="{3C107E8E-1455-2CF3-5B0C-868491D128C8}"/>
            </ac:spMkLst>
          </pc:spChg>
          <pc:spChg chg="mod">
            <ac:chgData name="Alla Fushtei" userId="2f0cce38-c988-452c-8b61-f0e06f98d07f" providerId="ADAL" clId="{782BDA05-1CED-4344-87A9-6CEA4B3E62A2}" dt="2026-08-17T10:43:59.463" v="0"/>
            <ac:spMkLst>
              <pc:docMk/>
              <pc:sldMasterMk cId="2983565407" sldId="2147483744"/>
              <pc:sldLayoutMk cId="1262285045" sldId="2147483925"/>
              <ac:spMk id="16" creationId="{C41D2532-3171-7C49-C817-D7801A8EAC44}"/>
            </ac:spMkLst>
          </pc:spChg>
        </pc:sldLayoutChg>
        <pc:sldLayoutChg chg="modSp mod">
          <pc:chgData name="Alla Fushtei" userId="2f0cce38-c988-452c-8b61-f0e06f98d07f" providerId="ADAL" clId="{782BDA05-1CED-4344-87A9-6CEA4B3E62A2}" dt="2026-08-17T10:44:06.574" v="3" actId="20577"/>
          <pc:sldLayoutMkLst>
            <pc:docMk/>
            <pc:sldMasterMk cId="2983565407" sldId="2147483744"/>
            <pc:sldLayoutMk cId="1449668948" sldId="2147483926"/>
          </pc:sldLayoutMkLst>
          <pc:spChg chg="mod">
            <ac:chgData name="Alla Fushtei" userId="2f0cce38-c988-452c-8b61-f0e06f98d07f" providerId="ADAL" clId="{782BDA05-1CED-4344-87A9-6CEA4B3E62A2}" dt="2026-08-17T10:44:06.574" v="3" actId="20577"/>
            <ac:spMkLst>
              <pc:docMk/>
              <pc:sldMasterMk cId="2983565407" sldId="2147483744"/>
              <pc:sldLayoutMk cId="1449668948" sldId="2147483926"/>
              <ac:spMk id="7" creationId="{3C107E8E-1455-2CF3-5B0C-868491D128C8}"/>
            </ac:spMkLst>
          </pc:spChg>
          <pc:spChg chg="mod">
            <ac:chgData name="Alla Fushtei" userId="2f0cce38-c988-452c-8b61-f0e06f98d07f" providerId="ADAL" clId="{782BDA05-1CED-4344-87A9-6CEA4B3E62A2}" dt="2026-08-17T10:44:02.882" v="1"/>
            <ac:spMkLst>
              <pc:docMk/>
              <pc:sldMasterMk cId="2983565407" sldId="2147483744"/>
              <pc:sldLayoutMk cId="1449668948" sldId="2147483926"/>
              <ac:spMk id="16" creationId="{C41D2532-3171-7C49-C817-D7801A8EAC44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DAQ-Ankündigung_Partner_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561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720994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sp>
        <p:nvSpPr>
          <p:cNvPr id="9" name="Rechteck 48">
            <a:extLst>
              <a:ext uri="{FF2B5EF4-FFF2-40B4-BE49-F238E27FC236}">
                <a16:creationId xmlns:a16="http://schemas.microsoft.com/office/drawing/2014/main" id="{8DB06B99-2784-FC1D-96EC-31FD94EBA921}"/>
              </a:ext>
            </a:extLst>
          </p:cNvPr>
          <p:cNvSpPr/>
          <p:nvPr userDrawn="1"/>
        </p:nvSpPr>
        <p:spPr>
          <a:xfrm>
            <a:off x="3059112" y="6919890"/>
            <a:ext cx="11274775" cy="9313523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D1CB693-ED2E-AFEC-AB00-735A057CC47A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3C107E8E-1455-2CF3-5B0C-868491D128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79593" y="16521445"/>
            <a:ext cx="6954295" cy="177605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22 &amp; 23 SEPT 2026</a:t>
            </a:r>
          </a:p>
          <a:p>
            <a:pPr lvl="0"/>
            <a:r>
              <a:rPr lang="de-DE"/>
              <a:t>BBC BERLIN</a:t>
            </a:r>
            <a:br>
              <a:rPr lang="de-DE"/>
            </a:br>
            <a:endParaRPr lang="de-DE"/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C41D2532-3171-7C49-C817-D7801A8EAC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275013" y="7178892"/>
            <a:ext cx="10872787" cy="7662646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3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/>
              <a:t>Insert </a:t>
            </a:r>
            <a:r>
              <a:rPr lang="de-DE" err="1"/>
              <a:t>one</a:t>
            </a:r>
            <a:r>
              <a:rPr lang="de-DE"/>
              <a:t> </a:t>
            </a:r>
            <a:r>
              <a:rPr lang="de-DE" err="1"/>
              <a:t>partner</a:t>
            </a:r>
            <a:r>
              <a:rPr lang="de-DE"/>
              <a:t> logo in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centre</a:t>
            </a:r>
            <a:r>
              <a:rPr lang="de-DE"/>
              <a:t>, </a:t>
            </a:r>
            <a:r>
              <a:rPr lang="de-DE" err="1"/>
              <a:t>with</a:t>
            </a:r>
            <a:r>
              <a:rPr lang="de-DE"/>
              <a:t> an </a:t>
            </a:r>
            <a:r>
              <a:rPr lang="de-DE" err="1"/>
              <a:t>even</a:t>
            </a:r>
            <a:r>
              <a:rPr lang="de-DE"/>
              <a:t> </a:t>
            </a:r>
            <a:r>
              <a:rPr lang="de-DE" err="1"/>
              <a:t>margin</a:t>
            </a:r>
            <a:r>
              <a:rPr lang="de-DE"/>
              <a:t> </a:t>
            </a:r>
            <a:r>
              <a:rPr lang="de-DE" err="1"/>
              <a:t>from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white</a:t>
            </a:r>
            <a:r>
              <a:rPr lang="de-DE"/>
              <a:t> </a:t>
            </a:r>
            <a:r>
              <a:rPr lang="de-DE" err="1"/>
              <a:t>border</a:t>
            </a:r>
            <a:r>
              <a:rPr lang="de-DE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2285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DAQ-Ankündigung_Partner_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561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720994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sp>
        <p:nvSpPr>
          <p:cNvPr id="9" name="Rechteck 48">
            <a:extLst>
              <a:ext uri="{FF2B5EF4-FFF2-40B4-BE49-F238E27FC236}">
                <a16:creationId xmlns:a16="http://schemas.microsoft.com/office/drawing/2014/main" id="{8DB06B99-2784-FC1D-96EC-31FD94EBA921}"/>
              </a:ext>
            </a:extLst>
          </p:cNvPr>
          <p:cNvSpPr/>
          <p:nvPr userDrawn="1"/>
        </p:nvSpPr>
        <p:spPr>
          <a:xfrm>
            <a:off x="3059112" y="6919890"/>
            <a:ext cx="11274775" cy="9313523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D1CB693-ED2E-AFEC-AB00-735A057CC47A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3C107E8E-1455-2CF3-5B0C-868491D128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16105" y="17025501"/>
            <a:ext cx="8117783" cy="134400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See </a:t>
            </a:r>
            <a:r>
              <a:rPr lang="de-DE" err="1"/>
              <a:t>you</a:t>
            </a:r>
            <a:r>
              <a:rPr lang="de-DE"/>
              <a:t> at AI, Data &amp;</a:t>
            </a:r>
            <a:br>
              <a:rPr lang="de-DE"/>
            </a:br>
            <a:r>
              <a:rPr lang="de-DE"/>
              <a:t>Quantum Summit 2026! 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C41D2532-3171-7C49-C817-D7801A8EAC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275013" y="7178892"/>
            <a:ext cx="10872787" cy="7662646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3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/>
              <a:t>Insert </a:t>
            </a:r>
            <a:r>
              <a:rPr lang="de-DE" err="1"/>
              <a:t>one</a:t>
            </a:r>
            <a:r>
              <a:rPr lang="de-DE"/>
              <a:t> </a:t>
            </a:r>
            <a:r>
              <a:rPr lang="de-DE" err="1"/>
              <a:t>partner</a:t>
            </a:r>
            <a:r>
              <a:rPr lang="de-DE"/>
              <a:t> logo in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centre</a:t>
            </a:r>
            <a:r>
              <a:rPr lang="de-DE"/>
              <a:t>, </a:t>
            </a:r>
            <a:r>
              <a:rPr lang="de-DE" err="1"/>
              <a:t>with</a:t>
            </a:r>
            <a:r>
              <a:rPr lang="de-DE"/>
              <a:t> an </a:t>
            </a:r>
            <a:r>
              <a:rPr lang="de-DE" err="1"/>
              <a:t>even</a:t>
            </a:r>
            <a:r>
              <a:rPr lang="de-DE"/>
              <a:t> </a:t>
            </a:r>
            <a:r>
              <a:rPr lang="de-DE" err="1"/>
              <a:t>margin</a:t>
            </a:r>
            <a:r>
              <a:rPr lang="de-DE"/>
              <a:t> </a:t>
            </a:r>
            <a:r>
              <a:rPr lang="de-DE" err="1"/>
              <a:t>from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err="1"/>
              <a:t>white</a:t>
            </a:r>
            <a:r>
              <a:rPr lang="de-DE"/>
              <a:t> </a:t>
            </a:r>
            <a:r>
              <a:rPr lang="de-DE" err="1"/>
              <a:t>border</a:t>
            </a:r>
            <a:r>
              <a:rPr lang="de-DE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9668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</p:sldLayoutIdLst>
  <p:hf hdr="0" ftr="0" dt="0"/>
  <p:txStyles>
    <p:titleStyle>
      <a:lvl1pPr algn="l" defTabSz="1437931" rtl="0" eaLnBrk="1" latinLnBrk="0" hangingPunct="1">
        <a:lnSpc>
          <a:spcPts val="6291"/>
        </a:lnSpc>
        <a:spcBef>
          <a:spcPct val="0"/>
        </a:spcBef>
        <a:buNone/>
        <a:defRPr sz="534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458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"/>
        <a:defRPr sz="2516" kern="1200">
          <a:solidFill>
            <a:schemeClr val="tx1"/>
          </a:solidFill>
          <a:latin typeface="+mn-lt"/>
          <a:ea typeface="+mn-ea"/>
          <a:cs typeface="+mn-cs"/>
        </a:defRPr>
      </a:lvl1pPr>
      <a:lvl2pPr marL="849173" indent="-421891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2pPr>
      <a:lvl3pPr marL="1273763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3pPr>
      <a:lvl4pPr marL="169834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indent="0" algn="l" defTabSz="1437931" rtl="0" eaLnBrk="1" latinLnBrk="0" hangingPunct="1">
        <a:lnSpc>
          <a:spcPts val="5345"/>
        </a:lnSpc>
        <a:spcBef>
          <a:spcPts val="790"/>
        </a:spcBef>
        <a:buFontTx/>
        <a:buNone/>
        <a:defRPr sz="3776" kern="1200">
          <a:solidFill>
            <a:schemeClr val="tx1"/>
          </a:solidFill>
          <a:latin typeface="+mn-lt"/>
          <a:ea typeface="+mn-ea"/>
          <a:cs typeface="+mn-cs"/>
        </a:defRPr>
      </a:lvl5pPr>
      <a:lvl6pPr marL="3954315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673280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39224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611120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1896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37931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5689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9482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313795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03276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75172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11490" userDrawn="1">
          <p15:clr>
            <a:srgbClr val="F26B43"/>
          </p15:clr>
        </p15:guide>
        <p15:guide id="6" orient="horz" pos="1790" userDrawn="1">
          <p15:clr>
            <a:srgbClr val="F26B43"/>
          </p15:clr>
        </p15:guide>
        <p15:guide id="7" orient="horz" pos="3248" userDrawn="1">
          <p15:clr>
            <a:srgbClr val="F26B43"/>
          </p15:clr>
        </p15:guide>
        <p15:guide id="9" orient="horz" pos="4640" userDrawn="1">
          <p15:clr>
            <a:srgbClr val="F26B43"/>
          </p15:clr>
        </p15:guide>
        <p15:guide id="10" orient="horz" pos="10983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3690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CB0BE84-4395-08AB-BEB4-6EA563FE26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/>
              <a:t>#AIDAQ26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7D2088B-5620-5EA5-CB59-6D5FC56A14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/>
              <a:t>22 &amp; 23 SEPT 2026</a:t>
            </a:r>
          </a:p>
          <a:p>
            <a:r>
              <a:rPr lang="de-DE"/>
              <a:t>BBC BERLIN</a:t>
            </a:r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07A73E1-8407-9D6C-02D0-156A27F8B17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9708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1C12825-B0B0-DF82-4C3C-978E22D72D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/>
              <a:t>#AIDAQ26</a:t>
            </a:r>
          </a:p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8D4692D-A2FA-FAE4-E739-B474B872D9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/>
              <a:t>See </a:t>
            </a:r>
            <a:r>
              <a:rPr lang="de-DE" err="1"/>
              <a:t>you</a:t>
            </a:r>
            <a:r>
              <a:rPr lang="de-DE"/>
              <a:t> at AI, Data &amp;</a:t>
            </a:r>
            <a:br>
              <a:rPr lang="de-DE"/>
            </a:br>
            <a:r>
              <a:rPr lang="de-DE"/>
              <a:t>Quantum Summit 2026!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4669FAE9-D0A4-B00F-479A-8B749FF0B1F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2746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LANGUAGEID" val="1031"/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</p:tagLst>
</file>

<file path=ppt/theme/theme1.xml><?xml version="1.0" encoding="utf-8"?>
<a:theme xmlns:a="http://schemas.openxmlformats.org/drawingml/2006/main" name="AIDAQ-Ankündigu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F39236A2DDF68488E7BF6CA5315B8E4" ma:contentTypeVersion="19" ma:contentTypeDescription="Create a new document." ma:contentTypeScope="" ma:versionID="37008a4e670c736579faa0de9d5914ea">
  <xsd:schema xmlns:xsd="http://www.w3.org/2001/XMLSchema" xmlns:xs="http://www.w3.org/2001/XMLSchema" xmlns:p="http://schemas.microsoft.com/office/2006/metadata/properties" xmlns:ns2="4d1d4c79-f3d2-4dd8-adb9-c96a1270a9fd" xmlns:ns3="470780bf-3bb7-4c02-aae3-10c65e4d550d" targetNamespace="http://schemas.microsoft.com/office/2006/metadata/properties" ma:root="true" ma:fieldsID="fb8cbe8f49160296d15b327e63149ad8" ns2:_="" ns3:_="">
    <xsd:import namespace="4d1d4c79-f3d2-4dd8-adb9-c96a1270a9fd"/>
    <xsd:import namespace="470780bf-3bb7-4c02-aae3-10c65e4d55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1d4c79-f3d2-4dd8-adb9-c96a1270a9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b76741d-2708-46a6-bf97-e878451aa8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0780bf-3bb7-4c02-aae3-10c65e4d550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66530aae-08e3-4b88-ab4b-2f1c7f39460b}" ma:internalName="TaxCatchAll" ma:showField="CatchAllData" ma:web="470780bf-3bb7-4c02-aae3-10c65e4d55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70780bf-3bb7-4c02-aae3-10c65e4d550d" xsi:nil="true"/>
    <lcf76f155ced4ddcb4097134ff3c332f xmlns="4d1d4c79-f3d2-4dd8-adb9-c96a1270a9f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BED9A9-A05F-4146-A4C9-A994DC4E177B}"/>
</file>

<file path=customXml/itemProps2.xml><?xml version="1.0" encoding="utf-8"?>
<ds:datastoreItem xmlns:ds="http://schemas.openxmlformats.org/officeDocument/2006/customXml" ds:itemID="{399B3A8B-5B17-4A39-A9D1-BF3678B506F6}">
  <ds:schemaRefs>
    <ds:schemaRef ds:uri="470780bf-3bb7-4c02-aae3-10c65e4d550d"/>
    <ds:schemaRef ds:uri="4d1d4c79-f3d2-4dd8-adb9-c96a1270a9f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D74ED8C-3379-4A0E-AC4C-91C0BE0586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Application>Microsoft Office PowerPoint</Application>
  <PresentationFormat>Custom</PresentationFormat>
  <Slides>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AIDAQ-Ankündigung</vt:lpstr>
      <vt:lpstr>PowerPoint Presentation</vt:lpstr>
      <vt:lpstr>PowerPoint Presentation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AIDAQ 2026 | Partner</dc:title>
  <dc:creator>Anna Stolz</dc:creator>
  <cp:revision>1</cp:revision>
  <dcterms:created xsi:type="dcterms:W3CDTF">2024-01-16T14:28:59Z</dcterms:created>
  <dcterms:modified xsi:type="dcterms:W3CDTF">2026-08-17T10:47:43Z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0x0101008F39236A2DDF68488E7BF6CA5315B8E4</vt:lpwstr>
  </property>
  <property fmtid="{D5CDD505-2E9C-101B-9397-08002B2CF9AE}" pid="3" name="MediaServiceImageTags">
    <vt:lpwstr/>
  </property>
</Properties>
</file>